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96" r:id="rId2"/>
    <p:sldId id="397" r:id="rId3"/>
    <p:sldId id="261" r:id="rId4"/>
    <p:sldId id="257" r:id="rId5"/>
    <p:sldId id="269" r:id="rId6"/>
    <p:sldId id="258" r:id="rId7"/>
    <p:sldId id="270" r:id="rId8"/>
    <p:sldId id="271" r:id="rId9"/>
    <p:sldId id="272" r:id="rId10"/>
    <p:sldId id="273" r:id="rId11"/>
    <p:sldId id="275" r:id="rId12"/>
    <p:sldId id="274" r:id="rId13"/>
    <p:sldId id="276" r:id="rId14"/>
    <p:sldId id="277" r:id="rId15"/>
    <p:sldId id="278" r:id="rId16"/>
    <p:sldId id="279" r:id="rId17"/>
    <p:sldId id="280" r:id="rId18"/>
    <p:sldId id="281" r:id="rId19"/>
    <p:sldId id="282" r:id="rId20"/>
    <p:sldId id="283" r:id="rId21"/>
    <p:sldId id="259" r:id="rId22"/>
    <p:sldId id="284" r:id="rId23"/>
    <p:sldId id="285" r:id="rId24"/>
    <p:sldId id="286" r:id="rId25"/>
    <p:sldId id="59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hyperlink" Target="https://reginayfavors.com/"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reginayfavors.co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2178DD-6D82-446B-A06B-CDFF18D6C48F}" type="doc">
      <dgm:prSet loTypeId="urn:microsoft.com/office/officeart/2016/7/layout/VerticalSolidActionList" loCatId="List" qsTypeId="urn:microsoft.com/office/officeart/2005/8/quickstyle/simple1" qsCatId="simple" csTypeId="urn:microsoft.com/office/officeart/2005/8/colors/accent1_2" csCatId="accent1" phldr="1"/>
      <dgm:spPr/>
      <dgm:t>
        <a:bodyPr/>
        <a:lstStyle/>
        <a:p>
          <a:endParaRPr lang="en-US"/>
        </a:p>
      </dgm:t>
    </dgm:pt>
    <dgm:pt modelId="{8E3E8EC9-0E9C-4E2B-8CE4-CCE9A4FB5A51}">
      <dgm:prSet/>
      <dgm:spPr/>
      <dgm:t>
        <a:bodyPr/>
        <a:lstStyle/>
        <a:p>
          <a:r>
            <a:rPr lang="en-US"/>
            <a:t>Like</a:t>
          </a:r>
        </a:p>
      </dgm:t>
    </dgm:pt>
    <dgm:pt modelId="{A5F561CC-D07B-416F-B320-46AC3706C9A8}" type="parTrans" cxnId="{1EAC7D51-D68B-4833-A305-881AD753DF20}">
      <dgm:prSet/>
      <dgm:spPr/>
      <dgm:t>
        <a:bodyPr/>
        <a:lstStyle/>
        <a:p>
          <a:endParaRPr lang="en-US"/>
        </a:p>
      </dgm:t>
    </dgm:pt>
    <dgm:pt modelId="{A2C75A6D-2889-4750-BB1F-588131598EB7}" type="sibTrans" cxnId="{1EAC7D51-D68B-4833-A305-881AD753DF20}">
      <dgm:prSet/>
      <dgm:spPr/>
      <dgm:t>
        <a:bodyPr/>
        <a:lstStyle/>
        <a:p>
          <a:endParaRPr lang="en-US"/>
        </a:p>
      </dgm:t>
    </dgm:pt>
    <dgm:pt modelId="{F2D3FB32-BA2E-412D-A44D-71E7910A0CDD}">
      <dgm:prSet/>
      <dgm:spPr/>
      <dgm:t>
        <a:bodyPr/>
        <a:lstStyle/>
        <a:p>
          <a:r>
            <a:rPr lang="en-US" dirty="0"/>
            <a:t>Like the video. Subscribe to the channel.</a:t>
          </a:r>
        </a:p>
      </dgm:t>
    </dgm:pt>
    <dgm:pt modelId="{96F8279C-6D4D-4222-997C-6A24A162F69C}" type="parTrans" cxnId="{ECB0DF2D-BC7A-4EBC-A516-19111912AD29}">
      <dgm:prSet/>
      <dgm:spPr/>
      <dgm:t>
        <a:bodyPr/>
        <a:lstStyle/>
        <a:p>
          <a:endParaRPr lang="en-US"/>
        </a:p>
      </dgm:t>
    </dgm:pt>
    <dgm:pt modelId="{1C4D1394-3F9A-4F03-9CA0-EF208F2B71E6}" type="sibTrans" cxnId="{ECB0DF2D-BC7A-4EBC-A516-19111912AD29}">
      <dgm:prSet/>
      <dgm:spPr/>
      <dgm:t>
        <a:bodyPr/>
        <a:lstStyle/>
        <a:p>
          <a:endParaRPr lang="en-US"/>
        </a:p>
      </dgm:t>
    </dgm:pt>
    <dgm:pt modelId="{16284EB5-A8D0-4402-B1FE-52DF7BD7C699}">
      <dgm:prSet/>
      <dgm:spPr/>
      <dgm:t>
        <a:bodyPr/>
        <a:lstStyle/>
        <a:p>
          <a:r>
            <a:rPr lang="en-US"/>
            <a:t>Hit</a:t>
          </a:r>
        </a:p>
      </dgm:t>
    </dgm:pt>
    <dgm:pt modelId="{E374663D-3908-4236-A0AE-2B55C57A6066}" type="parTrans" cxnId="{0BAD12EE-CE54-44E3-8341-878E78D065F5}">
      <dgm:prSet/>
      <dgm:spPr/>
      <dgm:t>
        <a:bodyPr/>
        <a:lstStyle/>
        <a:p>
          <a:endParaRPr lang="en-US"/>
        </a:p>
      </dgm:t>
    </dgm:pt>
    <dgm:pt modelId="{F899AF2A-A607-40A1-8F92-2DCCFCE5C4F1}" type="sibTrans" cxnId="{0BAD12EE-CE54-44E3-8341-878E78D065F5}">
      <dgm:prSet/>
      <dgm:spPr/>
      <dgm:t>
        <a:bodyPr/>
        <a:lstStyle/>
        <a:p>
          <a:endParaRPr lang="en-US"/>
        </a:p>
      </dgm:t>
    </dgm:pt>
    <dgm:pt modelId="{E693EF03-D6D9-464C-8836-1EE221C0A945}">
      <dgm:prSet/>
      <dgm:spPr/>
      <dgm:t>
        <a:bodyPr/>
        <a:lstStyle/>
        <a:p>
          <a:r>
            <a:rPr lang="en-US"/>
            <a:t>Hit the notification bell for more discussions.</a:t>
          </a:r>
        </a:p>
      </dgm:t>
    </dgm:pt>
    <dgm:pt modelId="{D19BA8D4-4C40-433B-8609-947A1318E321}" type="parTrans" cxnId="{D2C601F0-B5FE-4320-B108-CA502415E4AC}">
      <dgm:prSet/>
      <dgm:spPr/>
      <dgm:t>
        <a:bodyPr/>
        <a:lstStyle/>
        <a:p>
          <a:endParaRPr lang="en-US"/>
        </a:p>
      </dgm:t>
    </dgm:pt>
    <dgm:pt modelId="{9BA2C913-BED9-4A5E-96A3-6D7F972CD763}" type="sibTrans" cxnId="{D2C601F0-B5FE-4320-B108-CA502415E4AC}">
      <dgm:prSet/>
      <dgm:spPr/>
      <dgm:t>
        <a:bodyPr/>
        <a:lstStyle/>
        <a:p>
          <a:endParaRPr lang="en-US"/>
        </a:p>
      </dgm:t>
    </dgm:pt>
    <dgm:pt modelId="{7FE532FC-D25E-40BA-AAE8-2718D148C020}">
      <dgm:prSet/>
      <dgm:spPr/>
      <dgm:t>
        <a:bodyPr/>
        <a:lstStyle/>
        <a:p>
          <a:r>
            <a:rPr lang="en-US" dirty="0"/>
            <a:t>Visit</a:t>
          </a:r>
        </a:p>
      </dgm:t>
    </dgm:pt>
    <dgm:pt modelId="{CC43E213-A903-4D55-A602-8F2444D094EE}" type="parTrans" cxnId="{9135EEFB-997C-48A3-868B-E12EF9599880}">
      <dgm:prSet/>
      <dgm:spPr/>
      <dgm:t>
        <a:bodyPr/>
        <a:lstStyle/>
        <a:p>
          <a:endParaRPr lang="en-US"/>
        </a:p>
      </dgm:t>
    </dgm:pt>
    <dgm:pt modelId="{BA051613-C3D9-480C-A70C-7188DBFEB2D7}" type="sibTrans" cxnId="{9135EEFB-997C-48A3-868B-E12EF9599880}">
      <dgm:prSet/>
      <dgm:spPr/>
      <dgm:t>
        <a:bodyPr/>
        <a:lstStyle/>
        <a:p>
          <a:endParaRPr lang="en-US"/>
        </a:p>
      </dgm:t>
    </dgm:pt>
    <dgm:pt modelId="{C1FD159F-46AC-4862-93E5-8E61D2AA541E}">
      <dgm:prSet/>
      <dgm:spPr/>
      <dgm:t>
        <a:bodyPr/>
        <a:lstStyle/>
        <a:p>
          <a:r>
            <a:rPr lang="en-US" dirty="0"/>
            <a:t>Visit my website for more content: </a:t>
          </a:r>
          <a:r>
            <a:rPr lang="en-US" dirty="0">
              <a:hlinkClick xmlns:r="http://schemas.openxmlformats.org/officeDocument/2006/relationships" r:id="rId1"/>
            </a:rPr>
            <a:t>https://reginayfavors.com/</a:t>
          </a:r>
          <a:r>
            <a:rPr lang="en-US" dirty="0"/>
            <a:t>  </a:t>
          </a:r>
        </a:p>
      </dgm:t>
    </dgm:pt>
    <dgm:pt modelId="{50845844-F112-46C9-8E68-3D603B5D0B31}" type="parTrans" cxnId="{C13951D9-1821-49D0-992B-5AAD17BB0B75}">
      <dgm:prSet/>
      <dgm:spPr/>
      <dgm:t>
        <a:bodyPr/>
        <a:lstStyle/>
        <a:p>
          <a:endParaRPr lang="en-US"/>
        </a:p>
      </dgm:t>
    </dgm:pt>
    <dgm:pt modelId="{3A57C380-2BC2-4420-B99D-444E5B19BFC3}" type="sibTrans" cxnId="{C13951D9-1821-49D0-992B-5AAD17BB0B75}">
      <dgm:prSet/>
      <dgm:spPr/>
      <dgm:t>
        <a:bodyPr/>
        <a:lstStyle/>
        <a:p>
          <a:endParaRPr lang="en-US"/>
        </a:p>
      </dgm:t>
    </dgm:pt>
    <dgm:pt modelId="{A1712F58-63F8-4D5A-B3B3-2373A15CBA3F}">
      <dgm:prSet/>
      <dgm:spPr/>
      <dgm:t>
        <a:bodyPr/>
        <a:lstStyle/>
        <a:p>
          <a:r>
            <a:rPr lang="en-US"/>
            <a:t>Send</a:t>
          </a:r>
        </a:p>
      </dgm:t>
    </dgm:pt>
    <dgm:pt modelId="{221AAEF6-6386-40F0-882B-3DC2C54382AF}" type="parTrans" cxnId="{40755B98-0485-43DE-9539-8A2AE0ACB6CD}">
      <dgm:prSet/>
      <dgm:spPr/>
      <dgm:t>
        <a:bodyPr/>
        <a:lstStyle/>
        <a:p>
          <a:endParaRPr lang="en-US"/>
        </a:p>
      </dgm:t>
    </dgm:pt>
    <dgm:pt modelId="{06CAC910-1DE1-4943-B56F-49F5D37CD767}" type="sibTrans" cxnId="{40755B98-0485-43DE-9539-8A2AE0ACB6CD}">
      <dgm:prSet/>
      <dgm:spPr/>
      <dgm:t>
        <a:bodyPr/>
        <a:lstStyle/>
        <a:p>
          <a:endParaRPr lang="en-US"/>
        </a:p>
      </dgm:t>
    </dgm:pt>
    <dgm:pt modelId="{30269B49-E4EC-4B74-8621-1BFF2EA57673}">
      <dgm:prSet/>
      <dgm:spPr/>
      <dgm:t>
        <a:bodyPr/>
        <a:lstStyle/>
        <a:p>
          <a:r>
            <a:rPr lang="en-US"/>
            <a:t>Send me an email: reginayfavors@yahoo.com</a:t>
          </a:r>
        </a:p>
      </dgm:t>
    </dgm:pt>
    <dgm:pt modelId="{F6610DB6-39D0-4995-A3AD-CC4AA14B1CB5}" type="parTrans" cxnId="{0F922FC8-80C8-41DE-AB87-51C2390C555B}">
      <dgm:prSet/>
      <dgm:spPr/>
      <dgm:t>
        <a:bodyPr/>
        <a:lstStyle/>
        <a:p>
          <a:endParaRPr lang="en-US"/>
        </a:p>
      </dgm:t>
    </dgm:pt>
    <dgm:pt modelId="{87CD516D-7E3D-4BE9-B02E-B1C0085CD3DF}" type="sibTrans" cxnId="{0F922FC8-80C8-41DE-AB87-51C2390C555B}">
      <dgm:prSet/>
      <dgm:spPr/>
      <dgm:t>
        <a:bodyPr/>
        <a:lstStyle/>
        <a:p>
          <a:endParaRPr lang="en-US"/>
        </a:p>
      </dgm:t>
    </dgm:pt>
    <dgm:pt modelId="{D01BE96A-6C02-42DC-8E2A-2F152306550A}">
      <dgm:prSet/>
      <dgm:spPr/>
      <dgm:t>
        <a:bodyPr/>
        <a:lstStyle/>
        <a:p>
          <a:r>
            <a:rPr lang="en-US"/>
            <a:t>Purchase</a:t>
          </a:r>
        </a:p>
      </dgm:t>
    </dgm:pt>
    <dgm:pt modelId="{609E8C2F-267B-46A1-A52C-698E2F5FCAA5}" type="parTrans" cxnId="{0E142E97-1E84-43AE-985A-24BDBCFEBEB0}">
      <dgm:prSet/>
      <dgm:spPr/>
      <dgm:t>
        <a:bodyPr/>
        <a:lstStyle/>
        <a:p>
          <a:endParaRPr lang="en-US"/>
        </a:p>
      </dgm:t>
    </dgm:pt>
    <dgm:pt modelId="{2EA14C92-E22B-4774-8515-CA625CC45BAF}" type="sibTrans" cxnId="{0E142E97-1E84-43AE-985A-24BDBCFEBEB0}">
      <dgm:prSet/>
      <dgm:spPr/>
      <dgm:t>
        <a:bodyPr/>
        <a:lstStyle/>
        <a:p>
          <a:endParaRPr lang="en-US"/>
        </a:p>
      </dgm:t>
    </dgm:pt>
    <dgm:pt modelId="{8D0E9C39-59C1-4806-9EBF-81F1E0239938}">
      <dgm:prSet/>
      <dgm:spPr/>
      <dgm:t>
        <a:bodyPr/>
        <a:lstStyle/>
        <a:p>
          <a:r>
            <a:rPr lang="en-US"/>
            <a:t>Purchase the book: Available Summer 2021</a:t>
          </a:r>
        </a:p>
      </dgm:t>
    </dgm:pt>
    <dgm:pt modelId="{72B45B08-1031-4A9C-88EB-C1324A5B084D}" type="parTrans" cxnId="{626B4351-20A7-4C5A-9FE1-1ECC01700DCA}">
      <dgm:prSet/>
      <dgm:spPr/>
      <dgm:t>
        <a:bodyPr/>
        <a:lstStyle/>
        <a:p>
          <a:endParaRPr lang="en-US"/>
        </a:p>
      </dgm:t>
    </dgm:pt>
    <dgm:pt modelId="{41F4FE91-3F09-4BF1-A121-35BDA7FFD16F}" type="sibTrans" cxnId="{626B4351-20A7-4C5A-9FE1-1ECC01700DCA}">
      <dgm:prSet/>
      <dgm:spPr/>
      <dgm:t>
        <a:bodyPr/>
        <a:lstStyle/>
        <a:p>
          <a:endParaRPr lang="en-US"/>
        </a:p>
      </dgm:t>
    </dgm:pt>
    <dgm:pt modelId="{F96AFAAA-BA30-43F2-91A6-D38F287A66D2}">
      <dgm:prSet/>
      <dgm:spPr/>
      <dgm:t>
        <a:bodyPr/>
        <a:lstStyle/>
        <a:p>
          <a:r>
            <a:rPr lang="en-US" dirty="0"/>
            <a:t>Book Title</a:t>
          </a:r>
        </a:p>
      </dgm:t>
    </dgm:pt>
    <dgm:pt modelId="{AF016E19-40AC-4FB9-ACFE-98D2DCD9222C}" type="parTrans" cxnId="{E679CD80-C205-4EF3-B20C-7F566F729205}">
      <dgm:prSet/>
      <dgm:spPr/>
      <dgm:t>
        <a:bodyPr/>
        <a:lstStyle/>
        <a:p>
          <a:endParaRPr lang="en-US"/>
        </a:p>
      </dgm:t>
    </dgm:pt>
    <dgm:pt modelId="{0CF3C057-70E1-4927-8D0E-57EE60668DEF}" type="sibTrans" cxnId="{E679CD80-C205-4EF3-B20C-7F566F729205}">
      <dgm:prSet/>
      <dgm:spPr/>
      <dgm:t>
        <a:bodyPr/>
        <a:lstStyle/>
        <a:p>
          <a:endParaRPr lang="en-US"/>
        </a:p>
      </dgm:t>
    </dgm:pt>
    <dgm:pt modelId="{2F51C6FD-6B20-4EE8-B717-11512AFDE336}">
      <dgm:prSet/>
      <dgm:spPr/>
      <dgm:t>
        <a:bodyPr/>
        <a:lstStyle/>
        <a:p>
          <a:r>
            <a:rPr lang="en-US" i="1" dirty="0"/>
            <a:t>Overcoming Setback: Five Keys for Entering &amp; Exiting Correction</a:t>
          </a:r>
          <a:r>
            <a:rPr lang="en-US" dirty="0"/>
            <a:t> (2021)</a:t>
          </a:r>
        </a:p>
      </dgm:t>
    </dgm:pt>
    <dgm:pt modelId="{31303049-B1D6-427A-92B5-720ADFF76C23}" type="parTrans" cxnId="{F87CE79C-2E60-4B08-A04D-CE90CBC720C8}">
      <dgm:prSet/>
      <dgm:spPr/>
      <dgm:t>
        <a:bodyPr/>
        <a:lstStyle/>
        <a:p>
          <a:endParaRPr lang="en-US"/>
        </a:p>
      </dgm:t>
    </dgm:pt>
    <dgm:pt modelId="{BCFDFA1B-0AD4-4385-B9CC-148BB5968B07}" type="sibTrans" cxnId="{F87CE79C-2E60-4B08-A04D-CE90CBC720C8}">
      <dgm:prSet/>
      <dgm:spPr/>
      <dgm:t>
        <a:bodyPr/>
        <a:lstStyle/>
        <a:p>
          <a:endParaRPr lang="en-US"/>
        </a:p>
      </dgm:t>
    </dgm:pt>
    <dgm:pt modelId="{C6462D82-9A9B-465E-A956-DB08E0794B5A}" type="pres">
      <dgm:prSet presAssocID="{2E2178DD-6D82-446B-A06B-CDFF18D6C48F}" presName="Name0" presStyleCnt="0">
        <dgm:presLayoutVars>
          <dgm:dir/>
          <dgm:animLvl val="lvl"/>
          <dgm:resizeHandles val="exact"/>
        </dgm:presLayoutVars>
      </dgm:prSet>
      <dgm:spPr/>
    </dgm:pt>
    <dgm:pt modelId="{F0FD544A-452D-4B7C-880F-F8B9D3BAB140}" type="pres">
      <dgm:prSet presAssocID="{8E3E8EC9-0E9C-4E2B-8CE4-CCE9A4FB5A51}" presName="linNode" presStyleCnt="0"/>
      <dgm:spPr/>
    </dgm:pt>
    <dgm:pt modelId="{E4C9A289-26C7-401D-BC22-5CDAFBA30DDE}" type="pres">
      <dgm:prSet presAssocID="{8E3E8EC9-0E9C-4E2B-8CE4-CCE9A4FB5A51}" presName="parentText" presStyleLbl="alignNode1" presStyleIdx="0" presStyleCnt="6">
        <dgm:presLayoutVars>
          <dgm:chMax val="1"/>
          <dgm:bulletEnabled/>
        </dgm:presLayoutVars>
      </dgm:prSet>
      <dgm:spPr/>
    </dgm:pt>
    <dgm:pt modelId="{B1330895-1E26-492F-957E-FE408FCAB138}" type="pres">
      <dgm:prSet presAssocID="{8E3E8EC9-0E9C-4E2B-8CE4-CCE9A4FB5A51}" presName="descendantText" presStyleLbl="alignAccFollowNode1" presStyleIdx="0" presStyleCnt="6">
        <dgm:presLayoutVars>
          <dgm:bulletEnabled/>
        </dgm:presLayoutVars>
      </dgm:prSet>
      <dgm:spPr/>
    </dgm:pt>
    <dgm:pt modelId="{3E42B668-50CC-4D19-83B7-973C6FA4B55D}" type="pres">
      <dgm:prSet presAssocID="{A2C75A6D-2889-4750-BB1F-588131598EB7}" presName="sp" presStyleCnt="0"/>
      <dgm:spPr/>
    </dgm:pt>
    <dgm:pt modelId="{35DB3B39-9636-49B3-AFEA-33E3D52980AD}" type="pres">
      <dgm:prSet presAssocID="{16284EB5-A8D0-4402-B1FE-52DF7BD7C699}" presName="linNode" presStyleCnt="0"/>
      <dgm:spPr/>
    </dgm:pt>
    <dgm:pt modelId="{8AE6C9A0-B180-4478-AFD6-1744D32F7B3E}" type="pres">
      <dgm:prSet presAssocID="{16284EB5-A8D0-4402-B1FE-52DF7BD7C699}" presName="parentText" presStyleLbl="alignNode1" presStyleIdx="1" presStyleCnt="6">
        <dgm:presLayoutVars>
          <dgm:chMax val="1"/>
          <dgm:bulletEnabled/>
        </dgm:presLayoutVars>
      </dgm:prSet>
      <dgm:spPr/>
    </dgm:pt>
    <dgm:pt modelId="{DD467891-0C1D-4DDF-85CC-93DC1CBE569C}" type="pres">
      <dgm:prSet presAssocID="{16284EB5-A8D0-4402-B1FE-52DF7BD7C699}" presName="descendantText" presStyleLbl="alignAccFollowNode1" presStyleIdx="1" presStyleCnt="6">
        <dgm:presLayoutVars>
          <dgm:bulletEnabled/>
        </dgm:presLayoutVars>
      </dgm:prSet>
      <dgm:spPr/>
    </dgm:pt>
    <dgm:pt modelId="{1857DA03-8BBC-425C-9449-76DAD826A4B5}" type="pres">
      <dgm:prSet presAssocID="{F899AF2A-A607-40A1-8F92-2DCCFCE5C4F1}" presName="sp" presStyleCnt="0"/>
      <dgm:spPr/>
    </dgm:pt>
    <dgm:pt modelId="{8FC5D91A-3F06-462B-9DAC-6964487228DD}" type="pres">
      <dgm:prSet presAssocID="{7FE532FC-D25E-40BA-AAE8-2718D148C020}" presName="linNode" presStyleCnt="0"/>
      <dgm:spPr/>
    </dgm:pt>
    <dgm:pt modelId="{7A940584-4B17-49A9-A4BC-07C933C189A5}" type="pres">
      <dgm:prSet presAssocID="{7FE532FC-D25E-40BA-AAE8-2718D148C020}" presName="parentText" presStyleLbl="alignNode1" presStyleIdx="2" presStyleCnt="6">
        <dgm:presLayoutVars>
          <dgm:chMax val="1"/>
          <dgm:bulletEnabled/>
        </dgm:presLayoutVars>
      </dgm:prSet>
      <dgm:spPr/>
    </dgm:pt>
    <dgm:pt modelId="{23393F49-13B6-4468-877D-A47335972506}" type="pres">
      <dgm:prSet presAssocID="{7FE532FC-D25E-40BA-AAE8-2718D148C020}" presName="descendantText" presStyleLbl="alignAccFollowNode1" presStyleIdx="2" presStyleCnt="6">
        <dgm:presLayoutVars>
          <dgm:bulletEnabled/>
        </dgm:presLayoutVars>
      </dgm:prSet>
      <dgm:spPr/>
    </dgm:pt>
    <dgm:pt modelId="{2495BC95-C724-4126-B75A-CE355CFCA769}" type="pres">
      <dgm:prSet presAssocID="{BA051613-C3D9-480C-A70C-7188DBFEB2D7}" presName="sp" presStyleCnt="0"/>
      <dgm:spPr/>
    </dgm:pt>
    <dgm:pt modelId="{4C20F177-FE99-45A9-939A-4A2F461089F2}" type="pres">
      <dgm:prSet presAssocID="{A1712F58-63F8-4D5A-B3B3-2373A15CBA3F}" presName="linNode" presStyleCnt="0"/>
      <dgm:spPr/>
    </dgm:pt>
    <dgm:pt modelId="{CB5B0E07-9E39-4020-96F6-B00B7E9A11E8}" type="pres">
      <dgm:prSet presAssocID="{A1712F58-63F8-4D5A-B3B3-2373A15CBA3F}" presName="parentText" presStyleLbl="alignNode1" presStyleIdx="3" presStyleCnt="6">
        <dgm:presLayoutVars>
          <dgm:chMax val="1"/>
          <dgm:bulletEnabled/>
        </dgm:presLayoutVars>
      </dgm:prSet>
      <dgm:spPr/>
    </dgm:pt>
    <dgm:pt modelId="{68C61F82-8DAE-4F68-AA77-4FAEC1027D46}" type="pres">
      <dgm:prSet presAssocID="{A1712F58-63F8-4D5A-B3B3-2373A15CBA3F}" presName="descendantText" presStyleLbl="alignAccFollowNode1" presStyleIdx="3" presStyleCnt="6">
        <dgm:presLayoutVars>
          <dgm:bulletEnabled/>
        </dgm:presLayoutVars>
      </dgm:prSet>
      <dgm:spPr/>
    </dgm:pt>
    <dgm:pt modelId="{8BCBBDDC-5EA2-4B9E-8C6F-ED1B8BCEEE04}" type="pres">
      <dgm:prSet presAssocID="{06CAC910-1DE1-4943-B56F-49F5D37CD767}" presName="sp" presStyleCnt="0"/>
      <dgm:spPr/>
    </dgm:pt>
    <dgm:pt modelId="{D3462ED9-817F-47A8-8889-E46BD3C05195}" type="pres">
      <dgm:prSet presAssocID="{D01BE96A-6C02-42DC-8E2A-2F152306550A}" presName="linNode" presStyleCnt="0"/>
      <dgm:spPr/>
    </dgm:pt>
    <dgm:pt modelId="{F8D73DD1-1999-4A4B-BCA9-75205D1A58CA}" type="pres">
      <dgm:prSet presAssocID="{D01BE96A-6C02-42DC-8E2A-2F152306550A}" presName="parentText" presStyleLbl="alignNode1" presStyleIdx="4" presStyleCnt="6">
        <dgm:presLayoutVars>
          <dgm:chMax val="1"/>
          <dgm:bulletEnabled/>
        </dgm:presLayoutVars>
      </dgm:prSet>
      <dgm:spPr/>
    </dgm:pt>
    <dgm:pt modelId="{87189A15-AB8D-4DB4-87DB-8CC3C24A93B3}" type="pres">
      <dgm:prSet presAssocID="{D01BE96A-6C02-42DC-8E2A-2F152306550A}" presName="descendantText" presStyleLbl="alignAccFollowNode1" presStyleIdx="4" presStyleCnt="6">
        <dgm:presLayoutVars>
          <dgm:bulletEnabled/>
        </dgm:presLayoutVars>
      </dgm:prSet>
      <dgm:spPr/>
    </dgm:pt>
    <dgm:pt modelId="{29122570-3CAB-48B2-B9A3-C2A10D97AE2F}" type="pres">
      <dgm:prSet presAssocID="{2EA14C92-E22B-4774-8515-CA625CC45BAF}" presName="sp" presStyleCnt="0"/>
      <dgm:spPr/>
    </dgm:pt>
    <dgm:pt modelId="{85DDC8D9-B813-4254-A120-413DC2DD9954}" type="pres">
      <dgm:prSet presAssocID="{F96AFAAA-BA30-43F2-91A6-D38F287A66D2}" presName="linNode" presStyleCnt="0"/>
      <dgm:spPr/>
    </dgm:pt>
    <dgm:pt modelId="{7E552EFF-EFFB-422E-AD0C-58CF78D07AFE}" type="pres">
      <dgm:prSet presAssocID="{F96AFAAA-BA30-43F2-91A6-D38F287A66D2}" presName="parentText" presStyleLbl="alignNode1" presStyleIdx="5" presStyleCnt="6">
        <dgm:presLayoutVars>
          <dgm:chMax val="1"/>
          <dgm:bulletEnabled/>
        </dgm:presLayoutVars>
      </dgm:prSet>
      <dgm:spPr/>
    </dgm:pt>
    <dgm:pt modelId="{BE36AF03-A173-40DB-86F8-B77EDAC1FFC4}" type="pres">
      <dgm:prSet presAssocID="{F96AFAAA-BA30-43F2-91A6-D38F287A66D2}" presName="descendantText" presStyleLbl="alignAccFollowNode1" presStyleIdx="5" presStyleCnt="6">
        <dgm:presLayoutVars>
          <dgm:bulletEnabled/>
        </dgm:presLayoutVars>
      </dgm:prSet>
      <dgm:spPr/>
    </dgm:pt>
  </dgm:ptLst>
  <dgm:cxnLst>
    <dgm:cxn modelId="{659F8517-FB86-4D47-A58B-3F97000327A3}" type="presOf" srcId="{E693EF03-D6D9-464C-8836-1EE221C0A945}" destId="{DD467891-0C1D-4DDF-85CC-93DC1CBE569C}" srcOrd="0" destOrd="0" presId="urn:microsoft.com/office/officeart/2016/7/layout/VerticalSolidActionList"/>
    <dgm:cxn modelId="{65B9B11B-067F-437A-B544-1B85EEE838D1}" type="presOf" srcId="{A1712F58-63F8-4D5A-B3B3-2373A15CBA3F}" destId="{CB5B0E07-9E39-4020-96F6-B00B7E9A11E8}" srcOrd="0" destOrd="0" presId="urn:microsoft.com/office/officeart/2016/7/layout/VerticalSolidActionList"/>
    <dgm:cxn modelId="{ECB0DF2D-BC7A-4EBC-A516-19111912AD29}" srcId="{8E3E8EC9-0E9C-4E2B-8CE4-CCE9A4FB5A51}" destId="{F2D3FB32-BA2E-412D-A44D-71E7910A0CDD}" srcOrd="0" destOrd="0" parTransId="{96F8279C-6D4D-4222-997C-6A24A162F69C}" sibTransId="{1C4D1394-3F9A-4F03-9CA0-EF208F2B71E6}"/>
    <dgm:cxn modelId="{CBF8093A-9394-48A4-A3E4-B8AE738546D5}" type="presOf" srcId="{F2D3FB32-BA2E-412D-A44D-71E7910A0CDD}" destId="{B1330895-1E26-492F-957E-FE408FCAB138}" srcOrd="0" destOrd="0" presId="urn:microsoft.com/office/officeart/2016/7/layout/VerticalSolidActionList"/>
    <dgm:cxn modelId="{6D4C0160-BD8C-4925-B43D-3C35FC821BC4}" type="presOf" srcId="{8E3E8EC9-0E9C-4E2B-8CE4-CCE9A4FB5A51}" destId="{E4C9A289-26C7-401D-BC22-5CDAFBA30DDE}" srcOrd="0" destOrd="0" presId="urn:microsoft.com/office/officeart/2016/7/layout/VerticalSolidActionList"/>
    <dgm:cxn modelId="{07400446-5228-44F6-B2E0-E321BA547D16}" type="presOf" srcId="{8D0E9C39-59C1-4806-9EBF-81F1E0239938}" destId="{87189A15-AB8D-4DB4-87DB-8CC3C24A93B3}" srcOrd="0" destOrd="0" presId="urn:microsoft.com/office/officeart/2016/7/layout/VerticalSolidActionList"/>
    <dgm:cxn modelId="{E196796A-39FD-42E7-BFB7-21D3E9E68C23}" type="presOf" srcId="{16284EB5-A8D0-4402-B1FE-52DF7BD7C699}" destId="{8AE6C9A0-B180-4478-AFD6-1744D32F7B3E}" srcOrd="0" destOrd="0" presId="urn:microsoft.com/office/officeart/2016/7/layout/VerticalSolidActionList"/>
    <dgm:cxn modelId="{29681C50-B4F5-4C75-BA06-5BCE6EBCC455}" type="presOf" srcId="{7FE532FC-D25E-40BA-AAE8-2718D148C020}" destId="{7A940584-4B17-49A9-A4BC-07C933C189A5}" srcOrd="0" destOrd="0" presId="urn:microsoft.com/office/officeart/2016/7/layout/VerticalSolidActionList"/>
    <dgm:cxn modelId="{626B4351-20A7-4C5A-9FE1-1ECC01700DCA}" srcId="{D01BE96A-6C02-42DC-8E2A-2F152306550A}" destId="{8D0E9C39-59C1-4806-9EBF-81F1E0239938}" srcOrd="0" destOrd="0" parTransId="{72B45B08-1031-4A9C-88EB-C1324A5B084D}" sibTransId="{41F4FE91-3F09-4BF1-A121-35BDA7FFD16F}"/>
    <dgm:cxn modelId="{1EAC7D51-D68B-4833-A305-881AD753DF20}" srcId="{2E2178DD-6D82-446B-A06B-CDFF18D6C48F}" destId="{8E3E8EC9-0E9C-4E2B-8CE4-CCE9A4FB5A51}" srcOrd="0" destOrd="0" parTransId="{A5F561CC-D07B-416F-B320-46AC3706C9A8}" sibTransId="{A2C75A6D-2889-4750-BB1F-588131598EB7}"/>
    <dgm:cxn modelId="{46A3C474-3D53-4C4D-9F98-E6985636CBBB}" type="presOf" srcId="{2E2178DD-6D82-446B-A06B-CDFF18D6C48F}" destId="{C6462D82-9A9B-465E-A956-DB08E0794B5A}" srcOrd="0" destOrd="0" presId="urn:microsoft.com/office/officeart/2016/7/layout/VerticalSolidActionList"/>
    <dgm:cxn modelId="{22BCAE78-B22A-42FE-8503-54B7623ACFFD}" type="presOf" srcId="{C1FD159F-46AC-4862-93E5-8E61D2AA541E}" destId="{23393F49-13B6-4468-877D-A47335972506}" srcOrd="0" destOrd="0" presId="urn:microsoft.com/office/officeart/2016/7/layout/VerticalSolidActionList"/>
    <dgm:cxn modelId="{E679CD80-C205-4EF3-B20C-7F566F729205}" srcId="{2E2178DD-6D82-446B-A06B-CDFF18D6C48F}" destId="{F96AFAAA-BA30-43F2-91A6-D38F287A66D2}" srcOrd="5" destOrd="0" parTransId="{AF016E19-40AC-4FB9-ACFE-98D2DCD9222C}" sibTransId="{0CF3C057-70E1-4927-8D0E-57EE60668DEF}"/>
    <dgm:cxn modelId="{0E142E97-1E84-43AE-985A-24BDBCFEBEB0}" srcId="{2E2178DD-6D82-446B-A06B-CDFF18D6C48F}" destId="{D01BE96A-6C02-42DC-8E2A-2F152306550A}" srcOrd="4" destOrd="0" parTransId="{609E8C2F-267B-46A1-A52C-698E2F5FCAA5}" sibTransId="{2EA14C92-E22B-4774-8515-CA625CC45BAF}"/>
    <dgm:cxn modelId="{40755B98-0485-43DE-9539-8A2AE0ACB6CD}" srcId="{2E2178DD-6D82-446B-A06B-CDFF18D6C48F}" destId="{A1712F58-63F8-4D5A-B3B3-2373A15CBA3F}" srcOrd="3" destOrd="0" parTransId="{221AAEF6-6386-40F0-882B-3DC2C54382AF}" sibTransId="{06CAC910-1DE1-4943-B56F-49F5D37CD767}"/>
    <dgm:cxn modelId="{5D414D9A-D622-43FC-9A64-C66F96720BEB}" type="presOf" srcId="{F96AFAAA-BA30-43F2-91A6-D38F287A66D2}" destId="{7E552EFF-EFFB-422E-AD0C-58CF78D07AFE}" srcOrd="0" destOrd="0" presId="urn:microsoft.com/office/officeart/2016/7/layout/VerticalSolidActionList"/>
    <dgm:cxn modelId="{F87CE79C-2E60-4B08-A04D-CE90CBC720C8}" srcId="{F96AFAAA-BA30-43F2-91A6-D38F287A66D2}" destId="{2F51C6FD-6B20-4EE8-B717-11512AFDE336}" srcOrd="0" destOrd="0" parTransId="{31303049-B1D6-427A-92B5-720ADFF76C23}" sibTransId="{BCFDFA1B-0AD4-4385-B9CC-148BB5968B07}"/>
    <dgm:cxn modelId="{C93191C2-EE5C-498E-8DFD-B4475FAF0326}" type="presOf" srcId="{D01BE96A-6C02-42DC-8E2A-2F152306550A}" destId="{F8D73DD1-1999-4A4B-BCA9-75205D1A58CA}" srcOrd="0" destOrd="0" presId="urn:microsoft.com/office/officeart/2016/7/layout/VerticalSolidActionList"/>
    <dgm:cxn modelId="{0F922FC8-80C8-41DE-AB87-51C2390C555B}" srcId="{A1712F58-63F8-4D5A-B3B3-2373A15CBA3F}" destId="{30269B49-E4EC-4B74-8621-1BFF2EA57673}" srcOrd="0" destOrd="0" parTransId="{F6610DB6-39D0-4995-A3AD-CC4AA14B1CB5}" sibTransId="{87CD516D-7E3D-4BE9-B02E-B1C0085CD3DF}"/>
    <dgm:cxn modelId="{86613DCE-12B2-464C-A530-04D800037222}" type="presOf" srcId="{2F51C6FD-6B20-4EE8-B717-11512AFDE336}" destId="{BE36AF03-A173-40DB-86F8-B77EDAC1FFC4}" srcOrd="0" destOrd="0" presId="urn:microsoft.com/office/officeart/2016/7/layout/VerticalSolidActionList"/>
    <dgm:cxn modelId="{C13951D9-1821-49D0-992B-5AAD17BB0B75}" srcId="{7FE532FC-D25E-40BA-AAE8-2718D148C020}" destId="{C1FD159F-46AC-4862-93E5-8E61D2AA541E}" srcOrd="0" destOrd="0" parTransId="{50845844-F112-46C9-8E68-3D603B5D0B31}" sibTransId="{3A57C380-2BC2-4420-B99D-444E5B19BFC3}"/>
    <dgm:cxn modelId="{0BAD12EE-CE54-44E3-8341-878E78D065F5}" srcId="{2E2178DD-6D82-446B-A06B-CDFF18D6C48F}" destId="{16284EB5-A8D0-4402-B1FE-52DF7BD7C699}" srcOrd="1" destOrd="0" parTransId="{E374663D-3908-4236-A0AE-2B55C57A6066}" sibTransId="{F899AF2A-A607-40A1-8F92-2DCCFCE5C4F1}"/>
    <dgm:cxn modelId="{D2C601F0-B5FE-4320-B108-CA502415E4AC}" srcId="{16284EB5-A8D0-4402-B1FE-52DF7BD7C699}" destId="{E693EF03-D6D9-464C-8836-1EE221C0A945}" srcOrd="0" destOrd="0" parTransId="{D19BA8D4-4C40-433B-8609-947A1318E321}" sibTransId="{9BA2C913-BED9-4A5E-96A3-6D7F972CD763}"/>
    <dgm:cxn modelId="{DB53B3F3-DED0-4143-8DE2-92AD53332013}" type="presOf" srcId="{30269B49-E4EC-4B74-8621-1BFF2EA57673}" destId="{68C61F82-8DAE-4F68-AA77-4FAEC1027D46}" srcOrd="0" destOrd="0" presId="urn:microsoft.com/office/officeart/2016/7/layout/VerticalSolidActionList"/>
    <dgm:cxn modelId="{9135EEFB-997C-48A3-868B-E12EF9599880}" srcId="{2E2178DD-6D82-446B-A06B-CDFF18D6C48F}" destId="{7FE532FC-D25E-40BA-AAE8-2718D148C020}" srcOrd="2" destOrd="0" parTransId="{CC43E213-A903-4D55-A602-8F2444D094EE}" sibTransId="{BA051613-C3D9-480C-A70C-7188DBFEB2D7}"/>
    <dgm:cxn modelId="{334C4B3E-B3AD-423E-897E-135F7AC5D53B}" type="presParOf" srcId="{C6462D82-9A9B-465E-A956-DB08E0794B5A}" destId="{F0FD544A-452D-4B7C-880F-F8B9D3BAB140}" srcOrd="0" destOrd="0" presId="urn:microsoft.com/office/officeart/2016/7/layout/VerticalSolidActionList"/>
    <dgm:cxn modelId="{E26415DD-FEB8-43A5-80CD-0ABF18A47BEC}" type="presParOf" srcId="{F0FD544A-452D-4B7C-880F-F8B9D3BAB140}" destId="{E4C9A289-26C7-401D-BC22-5CDAFBA30DDE}" srcOrd="0" destOrd="0" presId="urn:microsoft.com/office/officeart/2016/7/layout/VerticalSolidActionList"/>
    <dgm:cxn modelId="{AEDE687C-E53B-4004-8053-FC8E0C14C61D}" type="presParOf" srcId="{F0FD544A-452D-4B7C-880F-F8B9D3BAB140}" destId="{B1330895-1E26-492F-957E-FE408FCAB138}" srcOrd="1" destOrd="0" presId="urn:microsoft.com/office/officeart/2016/7/layout/VerticalSolidActionList"/>
    <dgm:cxn modelId="{6D2C4E12-8F20-4291-8FF6-EEA5B8663317}" type="presParOf" srcId="{C6462D82-9A9B-465E-A956-DB08E0794B5A}" destId="{3E42B668-50CC-4D19-83B7-973C6FA4B55D}" srcOrd="1" destOrd="0" presId="urn:microsoft.com/office/officeart/2016/7/layout/VerticalSolidActionList"/>
    <dgm:cxn modelId="{CB28362E-BBB8-473B-8FF7-AC70F817B2F4}" type="presParOf" srcId="{C6462D82-9A9B-465E-A956-DB08E0794B5A}" destId="{35DB3B39-9636-49B3-AFEA-33E3D52980AD}" srcOrd="2" destOrd="0" presId="urn:microsoft.com/office/officeart/2016/7/layout/VerticalSolidActionList"/>
    <dgm:cxn modelId="{279A44CC-997B-4358-9A1B-ECA7508B6923}" type="presParOf" srcId="{35DB3B39-9636-49B3-AFEA-33E3D52980AD}" destId="{8AE6C9A0-B180-4478-AFD6-1744D32F7B3E}" srcOrd="0" destOrd="0" presId="urn:microsoft.com/office/officeart/2016/7/layout/VerticalSolidActionList"/>
    <dgm:cxn modelId="{48324D6B-74E7-48EA-AC17-E5232455394A}" type="presParOf" srcId="{35DB3B39-9636-49B3-AFEA-33E3D52980AD}" destId="{DD467891-0C1D-4DDF-85CC-93DC1CBE569C}" srcOrd="1" destOrd="0" presId="urn:microsoft.com/office/officeart/2016/7/layout/VerticalSolidActionList"/>
    <dgm:cxn modelId="{A08E2F0A-7CDB-4808-861C-6C582CC3C9D9}" type="presParOf" srcId="{C6462D82-9A9B-465E-A956-DB08E0794B5A}" destId="{1857DA03-8BBC-425C-9449-76DAD826A4B5}" srcOrd="3" destOrd="0" presId="urn:microsoft.com/office/officeart/2016/7/layout/VerticalSolidActionList"/>
    <dgm:cxn modelId="{3BFBB187-7AC4-4FEA-BC91-27CA48914E33}" type="presParOf" srcId="{C6462D82-9A9B-465E-A956-DB08E0794B5A}" destId="{8FC5D91A-3F06-462B-9DAC-6964487228DD}" srcOrd="4" destOrd="0" presId="urn:microsoft.com/office/officeart/2016/7/layout/VerticalSolidActionList"/>
    <dgm:cxn modelId="{E6455812-E151-423C-8707-402A191691E7}" type="presParOf" srcId="{8FC5D91A-3F06-462B-9DAC-6964487228DD}" destId="{7A940584-4B17-49A9-A4BC-07C933C189A5}" srcOrd="0" destOrd="0" presId="urn:microsoft.com/office/officeart/2016/7/layout/VerticalSolidActionList"/>
    <dgm:cxn modelId="{B36D278A-7594-4F48-A2BD-29159A8B5103}" type="presParOf" srcId="{8FC5D91A-3F06-462B-9DAC-6964487228DD}" destId="{23393F49-13B6-4468-877D-A47335972506}" srcOrd="1" destOrd="0" presId="urn:microsoft.com/office/officeart/2016/7/layout/VerticalSolidActionList"/>
    <dgm:cxn modelId="{4250924E-AD64-47CB-BD6E-BB5C294F1EF7}" type="presParOf" srcId="{C6462D82-9A9B-465E-A956-DB08E0794B5A}" destId="{2495BC95-C724-4126-B75A-CE355CFCA769}" srcOrd="5" destOrd="0" presId="urn:microsoft.com/office/officeart/2016/7/layout/VerticalSolidActionList"/>
    <dgm:cxn modelId="{054866D6-D5DE-491E-A3A3-BA7FA34E4E95}" type="presParOf" srcId="{C6462D82-9A9B-465E-A956-DB08E0794B5A}" destId="{4C20F177-FE99-45A9-939A-4A2F461089F2}" srcOrd="6" destOrd="0" presId="urn:microsoft.com/office/officeart/2016/7/layout/VerticalSolidActionList"/>
    <dgm:cxn modelId="{79EAA7B2-7EEB-424A-BB32-56F0460D3D26}" type="presParOf" srcId="{4C20F177-FE99-45A9-939A-4A2F461089F2}" destId="{CB5B0E07-9E39-4020-96F6-B00B7E9A11E8}" srcOrd="0" destOrd="0" presId="urn:microsoft.com/office/officeart/2016/7/layout/VerticalSolidActionList"/>
    <dgm:cxn modelId="{8CFD992A-620B-4D3E-9969-C56B970E8800}" type="presParOf" srcId="{4C20F177-FE99-45A9-939A-4A2F461089F2}" destId="{68C61F82-8DAE-4F68-AA77-4FAEC1027D46}" srcOrd="1" destOrd="0" presId="urn:microsoft.com/office/officeart/2016/7/layout/VerticalSolidActionList"/>
    <dgm:cxn modelId="{0187A7E5-59D6-4674-862F-5B9AC913E165}" type="presParOf" srcId="{C6462D82-9A9B-465E-A956-DB08E0794B5A}" destId="{8BCBBDDC-5EA2-4B9E-8C6F-ED1B8BCEEE04}" srcOrd="7" destOrd="0" presId="urn:microsoft.com/office/officeart/2016/7/layout/VerticalSolidActionList"/>
    <dgm:cxn modelId="{6F594158-58AD-4117-8B3A-8F8E75FE8F73}" type="presParOf" srcId="{C6462D82-9A9B-465E-A956-DB08E0794B5A}" destId="{D3462ED9-817F-47A8-8889-E46BD3C05195}" srcOrd="8" destOrd="0" presId="urn:microsoft.com/office/officeart/2016/7/layout/VerticalSolidActionList"/>
    <dgm:cxn modelId="{FC0480B9-6F55-41D4-A636-64AEAF532176}" type="presParOf" srcId="{D3462ED9-817F-47A8-8889-E46BD3C05195}" destId="{F8D73DD1-1999-4A4B-BCA9-75205D1A58CA}" srcOrd="0" destOrd="0" presId="urn:microsoft.com/office/officeart/2016/7/layout/VerticalSolidActionList"/>
    <dgm:cxn modelId="{461A2070-AC83-44F7-B2F1-1DF7E418A9A0}" type="presParOf" srcId="{D3462ED9-817F-47A8-8889-E46BD3C05195}" destId="{87189A15-AB8D-4DB4-87DB-8CC3C24A93B3}" srcOrd="1" destOrd="0" presId="urn:microsoft.com/office/officeart/2016/7/layout/VerticalSolidActionList"/>
    <dgm:cxn modelId="{E0780140-5255-48F8-91F3-BFBAB0FE6B51}" type="presParOf" srcId="{C6462D82-9A9B-465E-A956-DB08E0794B5A}" destId="{29122570-3CAB-48B2-B9A3-C2A10D97AE2F}" srcOrd="9" destOrd="0" presId="urn:microsoft.com/office/officeart/2016/7/layout/VerticalSolidActionList"/>
    <dgm:cxn modelId="{9F045A40-4EB1-4AB1-A117-440FEF335416}" type="presParOf" srcId="{C6462D82-9A9B-465E-A956-DB08E0794B5A}" destId="{85DDC8D9-B813-4254-A120-413DC2DD9954}" srcOrd="10" destOrd="0" presId="urn:microsoft.com/office/officeart/2016/7/layout/VerticalSolidActionList"/>
    <dgm:cxn modelId="{97494CEA-CE57-4D2F-B2C8-F0723F6C1B62}" type="presParOf" srcId="{85DDC8D9-B813-4254-A120-413DC2DD9954}" destId="{7E552EFF-EFFB-422E-AD0C-58CF78D07AFE}" srcOrd="0" destOrd="0" presId="urn:microsoft.com/office/officeart/2016/7/layout/VerticalSolidActionList"/>
    <dgm:cxn modelId="{D4E06DF5-A39D-4D16-A0F1-D77F595C0EB2}" type="presParOf" srcId="{85DDC8D9-B813-4254-A120-413DC2DD9954}" destId="{BE36AF03-A173-40DB-86F8-B77EDAC1FFC4}" srcOrd="1" destOrd="0" presId="urn:microsoft.com/office/officeart/2016/7/layout/VerticalSolid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330895-1E26-492F-957E-FE408FCAB138}">
      <dsp:nvSpPr>
        <dsp:cNvPr id="0" name=""/>
        <dsp:cNvSpPr/>
      </dsp:nvSpPr>
      <dsp:spPr>
        <a:xfrm>
          <a:off x="1984711" y="450"/>
          <a:ext cx="7938846" cy="585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036" tIns="148628" rIns="154036" bIns="148628" numCol="1" spcCol="1270" anchor="ctr" anchorCtr="0">
          <a:noAutofit/>
        </a:bodyPr>
        <a:lstStyle/>
        <a:p>
          <a:pPr marL="0" lvl="0" indent="0" algn="l" defTabSz="889000">
            <a:lnSpc>
              <a:spcPct val="90000"/>
            </a:lnSpc>
            <a:spcBef>
              <a:spcPct val="0"/>
            </a:spcBef>
            <a:spcAft>
              <a:spcPct val="35000"/>
            </a:spcAft>
            <a:buNone/>
          </a:pPr>
          <a:r>
            <a:rPr lang="en-US" sz="2000" kern="1200" dirty="0"/>
            <a:t>Like the video. Subscribe to the channel.</a:t>
          </a:r>
        </a:p>
      </dsp:txBody>
      <dsp:txXfrm>
        <a:off x="1984711" y="450"/>
        <a:ext cx="7938846" cy="585148"/>
      </dsp:txXfrm>
    </dsp:sp>
    <dsp:sp modelId="{E4C9A289-26C7-401D-BC22-5CDAFBA30DDE}">
      <dsp:nvSpPr>
        <dsp:cNvPr id="0" name=""/>
        <dsp:cNvSpPr/>
      </dsp:nvSpPr>
      <dsp:spPr>
        <a:xfrm>
          <a:off x="0" y="450"/>
          <a:ext cx="1984711" cy="5851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024" tIns="57800" rIns="105024" bIns="57800" numCol="1" spcCol="1270" anchor="ctr" anchorCtr="0">
          <a:noAutofit/>
        </a:bodyPr>
        <a:lstStyle/>
        <a:p>
          <a:pPr marL="0" lvl="0" indent="0" algn="ctr" defTabSz="1111250">
            <a:lnSpc>
              <a:spcPct val="90000"/>
            </a:lnSpc>
            <a:spcBef>
              <a:spcPct val="0"/>
            </a:spcBef>
            <a:spcAft>
              <a:spcPct val="35000"/>
            </a:spcAft>
            <a:buNone/>
          </a:pPr>
          <a:r>
            <a:rPr lang="en-US" sz="2500" kern="1200"/>
            <a:t>Like</a:t>
          </a:r>
        </a:p>
      </dsp:txBody>
      <dsp:txXfrm>
        <a:off x="0" y="450"/>
        <a:ext cx="1984711" cy="585148"/>
      </dsp:txXfrm>
    </dsp:sp>
    <dsp:sp modelId="{DD467891-0C1D-4DDF-85CC-93DC1CBE569C}">
      <dsp:nvSpPr>
        <dsp:cNvPr id="0" name=""/>
        <dsp:cNvSpPr/>
      </dsp:nvSpPr>
      <dsp:spPr>
        <a:xfrm>
          <a:off x="1984711" y="620707"/>
          <a:ext cx="7938846" cy="585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036" tIns="148628" rIns="154036" bIns="148628" numCol="1" spcCol="1270" anchor="ctr" anchorCtr="0">
          <a:noAutofit/>
        </a:bodyPr>
        <a:lstStyle/>
        <a:p>
          <a:pPr marL="0" lvl="0" indent="0" algn="l" defTabSz="889000">
            <a:lnSpc>
              <a:spcPct val="90000"/>
            </a:lnSpc>
            <a:spcBef>
              <a:spcPct val="0"/>
            </a:spcBef>
            <a:spcAft>
              <a:spcPct val="35000"/>
            </a:spcAft>
            <a:buNone/>
          </a:pPr>
          <a:r>
            <a:rPr lang="en-US" sz="2000" kern="1200"/>
            <a:t>Hit the notification bell for more discussions.</a:t>
          </a:r>
        </a:p>
      </dsp:txBody>
      <dsp:txXfrm>
        <a:off x="1984711" y="620707"/>
        <a:ext cx="7938846" cy="585148"/>
      </dsp:txXfrm>
    </dsp:sp>
    <dsp:sp modelId="{8AE6C9A0-B180-4478-AFD6-1744D32F7B3E}">
      <dsp:nvSpPr>
        <dsp:cNvPr id="0" name=""/>
        <dsp:cNvSpPr/>
      </dsp:nvSpPr>
      <dsp:spPr>
        <a:xfrm>
          <a:off x="0" y="620707"/>
          <a:ext cx="1984711" cy="5851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024" tIns="57800" rIns="105024" bIns="57800" numCol="1" spcCol="1270" anchor="ctr" anchorCtr="0">
          <a:noAutofit/>
        </a:bodyPr>
        <a:lstStyle/>
        <a:p>
          <a:pPr marL="0" lvl="0" indent="0" algn="ctr" defTabSz="1111250">
            <a:lnSpc>
              <a:spcPct val="90000"/>
            </a:lnSpc>
            <a:spcBef>
              <a:spcPct val="0"/>
            </a:spcBef>
            <a:spcAft>
              <a:spcPct val="35000"/>
            </a:spcAft>
            <a:buNone/>
          </a:pPr>
          <a:r>
            <a:rPr lang="en-US" sz="2500" kern="1200"/>
            <a:t>Hit</a:t>
          </a:r>
        </a:p>
      </dsp:txBody>
      <dsp:txXfrm>
        <a:off x="0" y="620707"/>
        <a:ext cx="1984711" cy="585148"/>
      </dsp:txXfrm>
    </dsp:sp>
    <dsp:sp modelId="{23393F49-13B6-4468-877D-A47335972506}">
      <dsp:nvSpPr>
        <dsp:cNvPr id="0" name=""/>
        <dsp:cNvSpPr/>
      </dsp:nvSpPr>
      <dsp:spPr>
        <a:xfrm>
          <a:off x="1984711" y="1240964"/>
          <a:ext cx="7938846" cy="585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036" tIns="148628" rIns="154036" bIns="148628" numCol="1" spcCol="1270" anchor="ctr" anchorCtr="0">
          <a:noAutofit/>
        </a:bodyPr>
        <a:lstStyle/>
        <a:p>
          <a:pPr marL="0" lvl="0" indent="0" algn="l" defTabSz="889000">
            <a:lnSpc>
              <a:spcPct val="90000"/>
            </a:lnSpc>
            <a:spcBef>
              <a:spcPct val="0"/>
            </a:spcBef>
            <a:spcAft>
              <a:spcPct val="35000"/>
            </a:spcAft>
            <a:buNone/>
          </a:pPr>
          <a:r>
            <a:rPr lang="en-US" sz="2000" kern="1200" dirty="0"/>
            <a:t>Visit my website for more content: </a:t>
          </a:r>
          <a:r>
            <a:rPr lang="en-US" sz="2000" kern="1200" dirty="0">
              <a:hlinkClick xmlns:r="http://schemas.openxmlformats.org/officeDocument/2006/relationships" r:id="rId1"/>
            </a:rPr>
            <a:t>https://reginayfavors.com/</a:t>
          </a:r>
          <a:r>
            <a:rPr lang="en-US" sz="2000" kern="1200" dirty="0"/>
            <a:t>  </a:t>
          </a:r>
        </a:p>
      </dsp:txBody>
      <dsp:txXfrm>
        <a:off x="1984711" y="1240964"/>
        <a:ext cx="7938846" cy="585148"/>
      </dsp:txXfrm>
    </dsp:sp>
    <dsp:sp modelId="{7A940584-4B17-49A9-A4BC-07C933C189A5}">
      <dsp:nvSpPr>
        <dsp:cNvPr id="0" name=""/>
        <dsp:cNvSpPr/>
      </dsp:nvSpPr>
      <dsp:spPr>
        <a:xfrm>
          <a:off x="0" y="1240964"/>
          <a:ext cx="1984711" cy="5851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024" tIns="57800" rIns="105024" bIns="57800" numCol="1" spcCol="1270" anchor="ctr" anchorCtr="0">
          <a:noAutofit/>
        </a:bodyPr>
        <a:lstStyle/>
        <a:p>
          <a:pPr marL="0" lvl="0" indent="0" algn="ctr" defTabSz="1111250">
            <a:lnSpc>
              <a:spcPct val="90000"/>
            </a:lnSpc>
            <a:spcBef>
              <a:spcPct val="0"/>
            </a:spcBef>
            <a:spcAft>
              <a:spcPct val="35000"/>
            </a:spcAft>
            <a:buNone/>
          </a:pPr>
          <a:r>
            <a:rPr lang="en-US" sz="2500" kern="1200" dirty="0"/>
            <a:t>Visit</a:t>
          </a:r>
        </a:p>
      </dsp:txBody>
      <dsp:txXfrm>
        <a:off x="0" y="1240964"/>
        <a:ext cx="1984711" cy="585148"/>
      </dsp:txXfrm>
    </dsp:sp>
    <dsp:sp modelId="{68C61F82-8DAE-4F68-AA77-4FAEC1027D46}">
      <dsp:nvSpPr>
        <dsp:cNvPr id="0" name=""/>
        <dsp:cNvSpPr/>
      </dsp:nvSpPr>
      <dsp:spPr>
        <a:xfrm>
          <a:off x="1984711" y="1861221"/>
          <a:ext cx="7938846" cy="585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036" tIns="148628" rIns="154036" bIns="148628" numCol="1" spcCol="1270" anchor="ctr" anchorCtr="0">
          <a:noAutofit/>
        </a:bodyPr>
        <a:lstStyle/>
        <a:p>
          <a:pPr marL="0" lvl="0" indent="0" algn="l" defTabSz="889000">
            <a:lnSpc>
              <a:spcPct val="90000"/>
            </a:lnSpc>
            <a:spcBef>
              <a:spcPct val="0"/>
            </a:spcBef>
            <a:spcAft>
              <a:spcPct val="35000"/>
            </a:spcAft>
            <a:buNone/>
          </a:pPr>
          <a:r>
            <a:rPr lang="en-US" sz="2000" kern="1200"/>
            <a:t>Send me an email: reginayfavors@yahoo.com</a:t>
          </a:r>
        </a:p>
      </dsp:txBody>
      <dsp:txXfrm>
        <a:off x="1984711" y="1861221"/>
        <a:ext cx="7938846" cy="585148"/>
      </dsp:txXfrm>
    </dsp:sp>
    <dsp:sp modelId="{CB5B0E07-9E39-4020-96F6-B00B7E9A11E8}">
      <dsp:nvSpPr>
        <dsp:cNvPr id="0" name=""/>
        <dsp:cNvSpPr/>
      </dsp:nvSpPr>
      <dsp:spPr>
        <a:xfrm>
          <a:off x="0" y="1861221"/>
          <a:ext cx="1984711" cy="5851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024" tIns="57800" rIns="105024" bIns="57800" numCol="1" spcCol="1270" anchor="ctr" anchorCtr="0">
          <a:noAutofit/>
        </a:bodyPr>
        <a:lstStyle/>
        <a:p>
          <a:pPr marL="0" lvl="0" indent="0" algn="ctr" defTabSz="1111250">
            <a:lnSpc>
              <a:spcPct val="90000"/>
            </a:lnSpc>
            <a:spcBef>
              <a:spcPct val="0"/>
            </a:spcBef>
            <a:spcAft>
              <a:spcPct val="35000"/>
            </a:spcAft>
            <a:buNone/>
          </a:pPr>
          <a:r>
            <a:rPr lang="en-US" sz="2500" kern="1200"/>
            <a:t>Send</a:t>
          </a:r>
        </a:p>
      </dsp:txBody>
      <dsp:txXfrm>
        <a:off x="0" y="1861221"/>
        <a:ext cx="1984711" cy="585148"/>
      </dsp:txXfrm>
    </dsp:sp>
    <dsp:sp modelId="{87189A15-AB8D-4DB4-87DB-8CC3C24A93B3}">
      <dsp:nvSpPr>
        <dsp:cNvPr id="0" name=""/>
        <dsp:cNvSpPr/>
      </dsp:nvSpPr>
      <dsp:spPr>
        <a:xfrm>
          <a:off x="1984711" y="2481479"/>
          <a:ext cx="7938846" cy="585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036" tIns="148628" rIns="154036" bIns="148628" numCol="1" spcCol="1270" anchor="ctr" anchorCtr="0">
          <a:noAutofit/>
        </a:bodyPr>
        <a:lstStyle/>
        <a:p>
          <a:pPr marL="0" lvl="0" indent="0" algn="l" defTabSz="889000">
            <a:lnSpc>
              <a:spcPct val="90000"/>
            </a:lnSpc>
            <a:spcBef>
              <a:spcPct val="0"/>
            </a:spcBef>
            <a:spcAft>
              <a:spcPct val="35000"/>
            </a:spcAft>
            <a:buNone/>
          </a:pPr>
          <a:r>
            <a:rPr lang="en-US" sz="2000" kern="1200"/>
            <a:t>Purchase the book: Available Summer 2021</a:t>
          </a:r>
        </a:p>
      </dsp:txBody>
      <dsp:txXfrm>
        <a:off x="1984711" y="2481479"/>
        <a:ext cx="7938846" cy="585148"/>
      </dsp:txXfrm>
    </dsp:sp>
    <dsp:sp modelId="{F8D73DD1-1999-4A4B-BCA9-75205D1A58CA}">
      <dsp:nvSpPr>
        <dsp:cNvPr id="0" name=""/>
        <dsp:cNvSpPr/>
      </dsp:nvSpPr>
      <dsp:spPr>
        <a:xfrm>
          <a:off x="0" y="2481479"/>
          <a:ext cx="1984711" cy="5851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024" tIns="57800" rIns="105024" bIns="57800" numCol="1" spcCol="1270" anchor="ctr" anchorCtr="0">
          <a:noAutofit/>
        </a:bodyPr>
        <a:lstStyle/>
        <a:p>
          <a:pPr marL="0" lvl="0" indent="0" algn="ctr" defTabSz="1111250">
            <a:lnSpc>
              <a:spcPct val="90000"/>
            </a:lnSpc>
            <a:spcBef>
              <a:spcPct val="0"/>
            </a:spcBef>
            <a:spcAft>
              <a:spcPct val="35000"/>
            </a:spcAft>
            <a:buNone/>
          </a:pPr>
          <a:r>
            <a:rPr lang="en-US" sz="2500" kern="1200"/>
            <a:t>Purchase</a:t>
          </a:r>
        </a:p>
      </dsp:txBody>
      <dsp:txXfrm>
        <a:off x="0" y="2481479"/>
        <a:ext cx="1984711" cy="585148"/>
      </dsp:txXfrm>
    </dsp:sp>
    <dsp:sp modelId="{BE36AF03-A173-40DB-86F8-B77EDAC1FFC4}">
      <dsp:nvSpPr>
        <dsp:cNvPr id="0" name=""/>
        <dsp:cNvSpPr/>
      </dsp:nvSpPr>
      <dsp:spPr>
        <a:xfrm>
          <a:off x="1984711" y="3101736"/>
          <a:ext cx="7938846" cy="585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036" tIns="148628" rIns="154036" bIns="148628" numCol="1" spcCol="1270" anchor="ctr" anchorCtr="0">
          <a:noAutofit/>
        </a:bodyPr>
        <a:lstStyle/>
        <a:p>
          <a:pPr marL="0" lvl="0" indent="0" algn="l" defTabSz="889000">
            <a:lnSpc>
              <a:spcPct val="90000"/>
            </a:lnSpc>
            <a:spcBef>
              <a:spcPct val="0"/>
            </a:spcBef>
            <a:spcAft>
              <a:spcPct val="35000"/>
            </a:spcAft>
            <a:buNone/>
          </a:pPr>
          <a:r>
            <a:rPr lang="en-US" sz="2000" i="1" kern="1200" dirty="0"/>
            <a:t>Overcoming Setback: Five Keys for Entering &amp; Exiting Correction</a:t>
          </a:r>
          <a:r>
            <a:rPr lang="en-US" sz="2000" kern="1200" dirty="0"/>
            <a:t> (2021)</a:t>
          </a:r>
        </a:p>
      </dsp:txBody>
      <dsp:txXfrm>
        <a:off x="1984711" y="3101736"/>
        <a:ext cx="7938846" cy="585148"/>
      </dsp:txXfrm>
    </dsp:sp>
    <dsp:sp modelId="{7E552EFF-EFFB-422E-AD0C-58CF78D07AFE}">
      <dsp:nvSpPr>
        <dsp:cNvPr id="0" name=""/>
        <dsp:cNvSpPr/>
      </dsp:nvSpPr>
      <dsp:spPr>
        <a:xfrm>
          <a:off x="0" y="3101736"/>
          <a:ext cx="1984711" cy="5851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024" tIns="57800" rIns="105024" bIns="57800" numCol="1" spcCol="1270" anchor="ctr" anchorCtr="0">
          <a:noAutofit/>
        </a:bodyPr>
        <a:lstStyle/>
        <a:p>
          <a:pPr marL="0" lvl="0" indent="0" algn="ctr" defTabSz="1111250">
            <a:lnSpc>
              <a:spcPct val="90000"/>
            </a:lnSpc>
            <a:spcBef>
              <a:spcPct val="0"/>
            </a:spcBef>
            <a:spcAft>
              <a:spcPct val="35000"/>
            </a:spcAft>
            <a:buNone/>
          </a:pPr>
          <a:r>
            <a:rPr lang="en-US" sz="2500" kern="1200" dirty="0"/>
            <a:t>Book Title</a:t>
          </a:r>
        </a:p>
      </dsp:txBody>
      <dsp:txXfrm>
        <a:off x="0" y="3101736"/>
        <a:ext cx="1984711" cy="585148"/>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2F3F3-82AF-4C2E-8D2E-663A391569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EC8E3C-C20B-42E4-9317-91D5373F15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0B2596-CF8D-45F0-AE27-A47DFFBECD05}"/>
              </a:ext>
            </a:extLst>
          </p:cNvPr>
          <p:cNvSpPr>
            <a:spLocks noGrp="1"/>
          </p:cNvSpPr>
          <p:nvPr>
            <p:ph type="dt" sz="half" idx="10"/>
          </p:nvPr>
        </p:nvSpPr>
        <p:spPr/>
        <p:txBody>
          <a:bodyPr/>
          <a:lstStyle/>
          <a:p>
            <a:fld id="{633B842C-FF9C-4B6D-9B33-E558B624D1C2}" type="datetimeFigureOut">
              <a:rPr lang="en-US" smtClean="0"/>
              <a:t>8/31/2021</a:t>
            </a:fld>
            <a:endParaRPr lang="en-US"/>
          </a:p>
        </p:txBody>
      </p:sp>
      <p:sp>
        <p:nvSpPr>
          <p:cNvPr id="5" name="Footer Placeholder 4">
            <a:extLst>
              <a:ext uri="{FF2B5EF4-FFF2-40B4-BE49-F238E27FC236}">
                <a16:creationId xmlns:a16="http://schemas.microsoft.com/office/drawing/2014/main" id="{CB62D00F-0A0C-45D5-96CB-4AD6B27E79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1BBFD3-9D0F-4D8E-A2E9-9295A31B2E3D}"/>
              </a:ext>
            </a:extLst>
          </p:cNvPr>
          <p:cNvSpPr>
            <a:spLocks noGrp="1"/>
          </p:cNvSpPr>
          <p:nvPr>
            <p:ph type="sldNum" sz="quarter" idx="12"/>
          </p:nvPr>
        </p:nvSpPr>
        <p:spPr/>
        <p:txBody>
          <a:bodyPr/>
          <a:lstStyle/>
          <a:p>
            <a:fld id="{2BF414CA-D199-4983-8606-88513ABEC973}" type="slidenum">
              <a:rPr lang="en-US" smtClean="0"/>
              <a:t>‹#›</a:t>
            </a:fld>
            <a:endParaRPr lang="en-US"/>
          </a:p>
        </p:txBody>
      </p:sp>
    </p:spTree>
    <p:extLst>
      <p:ext uri="{BB962C8B-B14F-4D97-AF65-F5344CB8AC3E}">
        <p14:creationId xmlns:p14="http://schemas.microsoft.com/office/powerpoint/2010/main" val="1103562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78831-4B45-4FB1-BF6C-94675DCF43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17E10D-0030-4E22-8275-6E56AB63D9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2D7547-5294-4C17-AC8F-ABB36036031B}"/>
              </a:ext>
            </a:extLst>
          </p:cNvPr>
          <p:cNvSpPr>
            <a:spLocks noGrp="1"/>
          </p:cNvSpPr>
          <p:nvPr>
            <p:ph type="dt" sz="half" idx="10"/>
          </p:nvPr>
        </p:nvSpPr>
        <p:spPr/>
        <p:txBody>
          <a:bodyPr/>
          <a:lstStyle/>
          <a:p>
            <a:fld id="{633B842C-FF9C-4B6D-9B33-E558B624D1C2}" type="datetimeFigureOut">
              <a:rPr lang="en-US" smtClean="0"/>
              <a:t>8/31/2021</a:t>
            </a:fld>
            <a:endParaRPr lang="en-US"/>
          </a:p>
        </p:txBody>
      </p:sp>
      <p:sp>
        <p:nvSpPr>
          <p:cNvPr id="5" name="Footer Placeholder 4">
            <a:extLst>
              <a:ext uri="{FF2B5EF4-FFF2-40B4-BE49-F238E27FC236}">
                <a16:creationId xmlns:a16="http://schemas.microsoft.com/office/drawing/2014/main" id="{EAB86B94-A92F-4D20-AFEF-28F209C2FF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44725A-7326-453A-BAE3-08A03CF744DD}"/>
              </a:ext>
            </a:extLst>
          </p:cNvPr>
          <p:cNvSpPr>
            <a:spLocks noGrp="1"/>
          </p:cNvSpPr>
          <p:nvPr>
            <p:ph type="sldNum" sz="quarter" idx="12"/>
          </p:nvPr>
        </p:nvSpPr>
        <p:spPr/>
        <p:txBody>
          <a:bodyPr/>
          <a:lstStyle/>
          <a:p>
            <a:fld id="{2BF414CA-D199-4983-8606-88513ABEC973}" type="slidenum">
              <a:rPr lang="en-US" smtClean="0"/>
              <a:t>‹#›</a:t>
            </a:fld>
            <a:endParaRPr lang="en-US"/>
          </a:p>
        </p:txBody>
      </p:sp>
    </p:spTree>
    <p:extLst>
      <p:ext uri="{BB962C8B-B14F-4D97-AF65-F5344CB8AC3E}">
        <p14:creationId xmlns:p14="http://schemas.microsoft.com/office/powerpoint/2010/main" val="460423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B1939-BCC0-4076-B06E-E74621456E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2C419D-3CD3-4B9B-A821-C83026B540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E4C402-7928-42BA-8318-A5E0D9E575B2}"/>
              </a:ext>
            </a:extLst>
          </p:cNvPr>
          <p:cNvSpPr>
            <a:spLocks noGrp="1"/>
          </p:cNvSpPr>
          <p:nvPr>
            <p:ph type="dt" sz="half" idx="10"/>
          </p:nvPr>
        </p:nvSpPr>
        <p:spPr/>
        <p:txBody>
          <a:bodyPr/>
          <a:lstStyle/>
          <a:p>
            <a:fld id="{633B842C-FF9C-4B6D-9B33-E558B624D1C2}" type="datetimeFigureOut">
              <a:rPr lang="en-US" smtClean="0"/>
              <a:t>8/31/2021</a:t>
            </a:fld>
            <a:endParaRPr lang="en-US"/>
          </a:p>
        </p:txBody>
      </p:sp>
      <p:sp>
        <p:nvSpPr>
          <p:cNvPr id="5" name="Footer Placeholder 4">
            <a:extLst>
              <a:ext uri="{FF2B5EF4-FFF2-40B4-BE49-F238E27FC236}">
                <a16:creationId xmlns:a16="http://schemas.microsoft.com/office/drawing/2014/main" id="{5E9B231E-62AB-4573-ADF9-D3B28B4997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5DF141-0BBC-4039-B782-DF2881DCD164}"/>
              </a:ext>
            </a:extLst>
          </p:cNvPr>
          <p:cNvSpPr>
            <a:spLocks noGrp="1"/>
          </p:cNvSpPr>
          <p:nvPr>
            <p:ph type="sldNum" sz="quarter" idx="12"/>
          </p:nvPr>
        </p:nvSpPr>
        <p:spPr/>
        <p:txBody>
          <a:bodyPr/>
          <a:lstStyle/>
          <a:p>
            <a:fld id="{2BF414CA-D199-4983-8606-88513ABEC973}" type="slidenum">
              <a:rPr lang="en-US" smtClean="0"/>
              <a:t>‹#›</a:t>
            </a:fld>
            <a:endParaRPr lang="en-US"/>
          </a:p>
        </p:txBody>
      </p:sp>
    </p:spTree>
    <p:extLst>
      <p:ext uri="{BB962C8B-B14F-4D97-AF65-F5344CB8AC3E}">
        <p14:creationId xmlns:p14="http://schemas.microsoft.com/office/powerpoint/2010/main" val="330140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ACCA-45CD-4354-9AA9-2BEB242903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89F1B8-8321-4350-9A7A-0635961527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CB7A72-A35E-4423-B67C-57D06FF00D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4B10C2-7EEE-465E-B5F6-2FE59EBE7253}"/>
              </a:ext>
            </a:extLst>
          </p:cNvPr>
          <p:cNvSpPr>
            <a:spLocks noGrp="1"/>
          </p:cNvSpPr>
          <p:nvPr>
            <p:ph type="dt" sz="half" idx="10"/>
          </p:nvPr>
        </p:nvSpPr>
        <p:spPr/>
        <p:txBody>
          <a:bodyPr/>
          <a:lstStyle/>
          <a:p>
            <a:fld id="{633B842C-FF9C-4B6D-9B33-E558B624D1C2}" type="datetimeFigureOut">
              <a:rPr lang="en-US" smtClean="0"/>
              <a:t>8/31/2021</a:t>
            </a:fld>
            <a:endParaRPr lang="en-US"/>
          </a:p>
        </p:txBody>
      </p:sp>
      <p:sp>
        <p:nvSpPr>
          <p:cNvPr id="6" name="Footer Placeholder 5">
            <a:extLst>
              <a:ext uri="{FF2B5EF4-FFF2-40B4-BE49-F238E27FC236}">
                <a16:creationId xmlns:a16="http://schemas.microsoft.com/office/drawing/2014/main" id="{43F0D215-381D-4FB1-AB4F-32BC41B136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6262C5-31AF-41E5-9948-4F352881A2F8}"/>
              </a:ext>
            </a:extLst>
          </p:cNvPr>
          <p:cNvSpPr>
            <a:spLocks noGrp="1"/>
          </p:cNvSpPr>
          <p:nvPr>
            <p:ph type="sldNum" sz="quarter" idx="12"/>
          </p:nvPr>
        </p:nvSpPr>
        <p:spPr/>
        <p:txBody>
          <a:bodyPr/>
          <a:lstStyle/>
          <a:p>
            <a:fld id="{2BF414CA-D199-4983-8606-88513ABEC973}" type="slidenum">
              <a:rPr lang="en-US" smtClean="0"/>
              <a:t>‹#›</a:t>
            </a:fld>
            <a:endParaRPr lang="en-US"/>
          </a:p>
        </p:txBody>
      </p:sp>
    </p:spTree>
    <p:extLst>
      <p:ext uri="{BB962C8B-B14F-4D97-AF65-F5344CB8AC3E}">
        <p14:creationId xmlns:p14="http://schemas.microsoft.com/office/powerpoint/2010/main" val="1041742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B15EF-9D9D-440A-8B63-78A3206263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A911FA-78DC-4C7A-BEDA-161931F55A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2ED837-FB84-412C-B615-47CB2774C6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B34B8A-0E31-4B75-B04B-673122DD9B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914BDC-C88F-4368-B7D2-CF5B2C986B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A9CBB0-5E51-42C9-849B-E377D8B64AB7}"/>
              </a:ext>
            </a:extLst>
          </p:cNvPr>
          <p:cNvSpPr>
            <a:spLocks noGrp="1"/>
          </p:cNvSpPr>
          <p:nvPr>
            <p:ph type="dt" sz="half" idx="10"/>
          </p:nvPr>
        </p:nvSpPr>
        <p:spPr/>
        <p:txBody>
          <a:bodyPr/>
          <a:lstStyle/>
          <a:p>
            <a:fld id="{633B842C-FF9C-4B6D-9B33-E558B624D1C2}" type="datetimeFigureOut">
              <a:rPr lang="en-US" smtClean="0"/>
              <a:t>8/31/2021</a:t>
            </a:fld>
            <a:endParaRPr lang="en-US"/>
          </a:p>
        </p:txBody>
      </p:sp>
      <p:sp>
        <p:nvSpPr>
          <p:cNvPr id="8" name="Footer Placeholder 7">
            <a:extLst>
              <a:ext uri="{FF2B5EF4-FFF2-40B4-BE49-F238E27FC236}">
                <a16:creationId xmlns:a16="http://schemas.microsoft.com/office/drawing/2014/main" id="{CE46D1D7-3B4D-4A4D-9813-04C1FE8D9E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C13839-AC5B-4AD1-8989-854D1271EBDC}"/>
              </a:ext>
            </a:extLst>
          </p:cNvPr>
          <p:cNvSpPr>
            <a:spLocks noGrp="1"/>
          </p:cNvSpPr>
          <p:nvPr>
            <p:ph type="sldNum" sz="quarter" idx="12"/>
          </p:nvPr>
        </p:nvSpPr>
        <p:spPr/>
        <p:txBody>
          <a:bodyPr/>
          <a:lstStyle/>
          <a:p>
            <a:fld id="{2BF414CA-D199-4983-8606-88513ABEC973}" type="slidenum">
              <a:rPr lang="en-US" smtClean="0"/>
              <a:t>‹#›</a:t>
            </a:fld>
            <a:endParaRPr lang="en-US"/>
          </a:p>
        </p:txBody>
      </p:sp>
    </p:spTree>
    <p:extLst>
      <p:ext uri="{BB962C8B-B14F-4D97-AF65-F5344CB8AC3E}">
        <p14:creationId xmlns:p14="http://schemas.microsoft.com/office/powerpoint/2010/main" val="2446352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B30E8-20F3-4099-BC31-0BA1648764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F23AE9-7E4D-4726-9075-3E126343C643}"/>
              </a:ext>
            </a:extLst>
          </p:cNvPr>
          <p:cNvSpPr>
            <a:spLocks noGrp="1"/>
          </p:cNvSpPr>
          <p:nvPr>
            <p:ph type="dt" sz="half" idx="10"/>
          </p:nvPr>
        </p:nvSpPr>
        <p:spPr/>
        <p:txBody>
          <a:bodyPr/>
          <a:lstStyle/>
          <a:p>
            <a:fld id="{633B842C-FF9C-4B6D-9B33-E558B624D1C2}" type="datetimeFigureOut">
              <a:rPr lang="en-US" smtClean="0"/>
              <a:t>8/31/2021</a:t>
            </a:fld>
            <a:endParaRPr lang="en-US"/>
          </a:p>
        </p:txBody>
      </p:sp>
      <p:sp>
        <p:nvSpPr>
          <p:cNvPr id="4" name="Footer Placeholder 3">
            <a:extLst>
              <a:ext uri="{FF2B5EF4-FFF2-40B4-BE49-F238E27FC236}">
                <a16:creationId xmlns:a16="http://schemas.microsoft.com/office/drawing/2014/main" id="{FB6833C1-E923-4DF5-8EC0-3F34907546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2FB77F-AFEF-4744-9BB1-BD83BBF48D7D}"/>
              </a:ext>
            </a:extLst>
          </p:cNvPr>
          <p:cNvSpPr>
            <a:spLocks noGrp="1"/>
          </p:cNvSpPr>
          <p:nvPr>
            <p:ph type="sldNum" sz="quarter" idx="12"/>
          </p:nvPr>
        </p:nvSpPr>
        <p:spPr/>
        <p:txBody>
          <a:bodyPr/>
          <a:lstStyle/>
          <a:p>
            <a:fld id="{2BF414CA-D199-4983-8606-88513ABEC973}" type="slidenum">
              <a:rPr lang="en-US" smtClean="0"/>
              <a:t>‹#›</a:t>
            </a:fld>
            <a:endParaRPr lang="en-US"/>
          </a:p>
        </p:txBody>
      </p:sp>
    </p:spTree>
    <p:extLst>
      <p:ext uri="{BB962C8B-B14F-4D97-AF65-F5344CB8AC3E}">
        <p14:creationId xmlns:p14="http://schemas.microsoft.com/office/powerpoint/2010/main" val="513633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6FF3AE-4BC3-44E8-A2FB-BA4EC904FC1C}"/>
              </a:ext>
            </a:extLst>
          </p:cNvPr>
          <p:cNvSpPr>
            <a:spLocks noGrp="1"/>
          </p:cNvSpPr>
          <p:nvPr>
            <p:ph type="dt" sz="half" idx="10"/>
          </p:nvPr>
        </p:nvSpPr>
        <p:spPr/>
        <p:txBody>
          <a:bodyPr/>
          <a:lstStyle/>
          <a:p>
            <a:fld id="{633B842C-FF9C-4B6D-9B33-E558B624D1C2}" type="datetimeFigureOut">
              <a:rPr lang="en-US" smtClean="0"/>
              <a:t>8/31/2021</a:t>
            </a:fld>
            <a:endParaRPr lang="en-US"/>
          </a:p>
        </p:txBody>
      </p:sp>
      <p:sp>
        <p:nvSpPr>
          <p:cNvPr id="3" name="Footer Placeholder 2">
            <a:extLst>
              <a:ext uri="{FF2B5EF4-FFF2-40B4-BE49-F238E27FC236}">
                <a16:creationId xmlns:a16="http://schemas.microsoft.com/office/drawing/2014/main" id="{C3B38582-E6B7-4680-A574-410A599EAF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E8E027-93F0-4BE3-8BB4-B71135CE7056}"/>
              </a:ext>
            </a:extLst>
          </p:cNvPr>
          <p:cNvSpPr>
            <a:spLocks noGrp="1"/>
          </p:cNvSpPr>
          <p:nvPr>
            <p:ph type="sldNum" sz="quarter" idx="12"/>
          </p:nvPr>
        </p:nvSpPr>
        <p:spPr/>
        <p:txBody>
          <a:bodyPr/>
          <a:lstStyle/>
          <a:p>
            <a:fld id="{2BF414CA-D199-4983-8606-88513ABEC973}" type="slidenum">
              <a:rPr lang="en-US" smtClean="0"/>
              <a:t>‹#›</a:t>
            </a:fld>
            <a:endParaRPr lang="en-US"/>
          </a:p>
        </p:txBody>
      </p:sp>
    </p:spTree>
    <p:extLst>
      <p:ext uri="{BB962C8B-B14F-4D97-AF65-F5344CB8AC3E}">
        <p14:creationId xmlns:p14="http://schemas.microsoft.com/office/powerpoint/2010/main" val="3856430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56A6C-0002-4768-ACFE-6B3694E0DA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37993C-99F0-4599-9B2D-767FAFE9EF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FDE9B7-B0AD-45CF-8374-5566534DE6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CC270D-4604-4064-8F80-8FD5DB7CA7DB}"/>
              </a:ext>
            </a:extLst>
          </p:cNvPr>
          <p:cNvSpPr>
            <a:spLocks noGrp="1"/>
          </p:cNvSpPr>
          <p:nvPr>
            <p:ph type="dt" sz="half" idx="10"/>
          </p:nvPr>
        </p:nvSpPr>
        <p:spPr/>
        <p:txBody>
          <a:bodyPr/>
          <a:lstStyle/>
          <a:p>
            <a:fld id="{633B842C-FF9C-4B6D-9B33-E558B624D1C2}" type="datetimeFigureOut">
              <a:rPr lang="en-US" smtClean="0"/>
              <a:t>8/31/2021</a:t>
            </a:fld>
            <a:endParaRPr lang="en-US"/>
          </a:p>
        </p:txBody>
      </p:sp>
      <p:sp>
        <p:nvSpPr>
          <p:cNvPr id="6" name="Footer Placeholder 5">
            <a:extLst>
              <a:ext uri="{FF2B5EF4-FFF2-40B4-BE49-F238E27FC236}">
                <a16:creationId xmlns:a16="http://schemas.microsoft.com/office/drawing/2014/main" id="{DAA11EF2-A569-4781-B4A0-9735749F03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A71F5D-E250-4380-B985-A5B7EE3EB747}"/>
              </a:ext>
            </a:extLst>
          </p:cNvPr>
          <p:cNvSpPr>
            <a:spLocks noGrp="1"/>
          </p:cNvSpPr>
          <p:nvPr>
            <p:ph type="sldNum" sz="quarter" idx="12"/>
          </p:nvPr>
        </p:nvSpPr>
        <p:spPr/>
        <p:txBody>
          <a:bodyPr/>
          <a:lstStyle/>
          <a:p>
            <a:fld id="{2BF414CA-D199-4983-8606-88513ABEC973}" type="slidenum">
              <a:rPr lang="en-US" smtClean="0"/>
              <a:t>‹#›</a:t>
            </a:fld>
            <a:endParaRPr lang="en-US"/>
          </a:p>
        </p:txBody>
      </p:sp>
    </p:spTree>
    <p:extLst>
      <p:ext uri="{BB962C8B-B14F-4D97-AF65-F5344CB8AC3E}">
        <p14:creationId xmlns:p14="http://schemas.microsoft.com/office/powerpoint/2010/main" val="2785396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106BF-0507-465C-B5A0-E9E77D5D52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BA1CD7-FA53-4A05-81EB-C7260C4CDA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DB70F2-6D60-475C-AC9A-068539885D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2A90C7-E1C5-4642-AF6F-DFF9E035B480}"/>
              </a:ext>
            </a:extLst>
          </p:cNvPr>
          <p:cNvSpPr>
            <a:spLocks noGrp="1"/>
          </p:cNvSpPr>
          <p:nvPr>
            <p:ph type="dt" sz="half" idx="10"/>
          </p:nvPr>
        </p:nvSpPr>
        <p:spPr/>
        <p:txBody>
          <a:bodyPr/>
          <a:lstStyle/>
          <a:p>
            <a:fld id="{633B842C-FF9C-4B6D-9B33-E558B624D1C2}" type="datetimeFigureOut">
              <a:rPr lang="en-US" smtClean="0"/>
              <a:t>8/31/2021</a:t>
            </a:fld>
            <a:endParaRPr lang="en-US"/>
          </a:p>
        </p:txBody>
      </p:sp>
      <p:sp>
        <p:nvSpPr>
          <p:cNvPr id="6" name="Footer Placeholder 5">
            <a:extLst>
              <a:ext uri="{FF2B5EF4-FFF2-40B4-BE49-F238E27FC236}">
                <a16:creationId xmlns:a16="http://schemas.microsoft.com/office/drawing/2014/main" id="{7281999B-B5A8-4D5F-A3E7-A278044C4E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4740DB-BCDB-4707-8866-A8CEE4D30962}"/>
              </a:ext>
            </a:extLst>
          </p:cNvPr>
          <p:cNvSpPr>
            <a:spLocks noGrp="1"/>
          </p:cNvSpPr>
          <p:nvPr>
            <p:ph type="sldNum" sz="quarter" idx="12"/>
          </p:nvPr>
        </p:nvSpPr>
        <p:spPr/>
        <p:txBody>
          <a:bodyPr/>
          <a:lstStyle/>
          <a:p>
            <a:fld id="{2BF414CA-D199-4983-8606-88513ABEC973}" type="slidenum">
              <a:rPr lang="en-US" smtClean="0"/>
              <a:t>‹#›</a:t>
            </a:fld>
            <a:endParaRPr lang="en-US"/>
          </a:p>
        </p:txBody>
      </p:sp>
    </p:spTree>
    <p:extLst>
      <p:ext uri="{BB962C8B-B14F-4D97-AF65-F5344CB8AC3E}">
        <p14:creationId xmlns:p14="http://schemas.microsoft.com/office/powerpoint/2010/main" val="2805928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FB3DC-B4A4-4432-B8FE-32CBE19BE1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2438F9-0E25-400F-8127-D93F7E0BF0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890365-9133-4A3B-B3C0-952F4AD7327F}"/>
              </a:ext>
            </a:extLst>
          </p:cNvPr>
          <p:cNvSpPr>
            <a:spLocks noGrp="1"/>
          </p:cNvSpPr>
          <p:nvPr>
            <p:ph type="dt" sz="half" idx="10"/>
          </p:nvPr>
        </p:nvSpPr>
        <p:spPr/>
        <p:txBody>
          <a:bodyPr/>
          <a:lstStyle/>
          <a:p>
            <a:fld id="{633B842C-FF9C-4B6D-9B33-E558B624D1C2}" type="datetimeFigureOut">
              <a:rPr lang="en-US" smtClean="0"/>
              <a:t>8/31/2021</a:t>
            </a:fld>
            <a:endParaRPr lang="en-US"/>
          </a:p>
        </p:txBody>
      </p:sp>
      <p:sp>
        <p:nvSpPr>
          <p:cNvPr id="5" name="Footer Placeholder 4">
            <a:extLst>
              <a:ext uri="{FF2B5EF4-FFF2-40B4-BE49-F238E27FC236}">
                <a16:creationId xmlns:a16="http://schemas.microsoft.com/office/drawing/2014/main" id="{09FEB233-3618-411D-9E25-64D83FC64D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6082A5-6AE0-4A73-886A-B3C3E254EF06}"/>
              </a:ext>
            </a:extLst>
          </p:cNvPr>
          <p:cNvSpPr>
            <a:spLocks noGrp="1"/>
          </p:cNvSpPr>
          <p:nvPr>
            <p:ph type="sldNum" sz="quarter" idx="12"/>
          </p:nvPr>
        </p:nvSpPr>
        <p:spPr/>
        <p:txBody>
          <a:bodyPr/>
          <a:lstStyle/>
          <a:p>
            <a:fld id="{2BF414CA-D199-4983-8606-88513ABEC973}" type="slidenum">
              <a:rPr lang="en-US" smtClean="0"/>
              <a:t>‹#›</a:t>
            </a:fld>
            <a:endParaRPr lang="en-US"/>
          </a:p>
        </p:txBody>
      </p:sp>
    </p:spTree>
    <p:extLst>
      <p:ext uri="{BB962C8B-B14F-4D97-AF65-F5344CB8AC3E}">
        <p14:creationId xmlns:p14="http://schemas.microsoft.com/office/powerpoint/2010/main" val="787783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60F1A4-4F37-4B65-9F8C-D6868E6A2C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AA3C09-FB11-4D29-B534-8147E32DA9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76884A-08CC-4690-AAC2-D0B19F449E49}"/>
              </a:ext>
            </a:extLst>
          </p:cNvPr>
          <p:cNvSpPr>
            <a:spLocks noGrp="1"/>
          </p:cNvSpPr>
          <p:nvPr>
            <p:ph type="dt" sz="half" idx="10"/>
          </p:nvPr>
        </p:nvSpPr>
        <p:spPr/>
        <p:txBody>
          <a:bodyPr/>
          <a:lstStyle/>
          <a:p>
            <a:fld id="{633B842C-FF9C-4B6D-9B33-E558B624D1C2}" type="datetimeFigureOut">
              <a:rPr lang="en-US" smtClean="0"/>
              <a:t>8/31/2021</a:t>
            </a:fld>
            <a:endParaRPr lang="en-US"/>
          </a:p>
        </p:txBody>
      </p:sp>
      <p:sp>
        <p:nvSpPr>
          <p:cNvPr id="5" name="Footer Placeholder 4">
            <a:extLst>
              <a:ext uri="{FF2B5EF4-FFF2-40B4-BE49-F238E27FC236}">
                <a16:creationId xmlns:a16="http://schemas.microsoft.com/office/drawing/2014/main" id="{E6805AE4-F394-451D-AD77-EC8F2A2B31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E19CC-FD3D-42F5-8412-FEF23A7D67EC}"/>
              </a:ext>
            </a:extLst>
          </p:cNvPr>
          <p:cNvSpPr>
            <a:spLocks noGrp="1"/>
          </p:cNvSpPr>
          <p:nvPr>
            <p:ph type="sldNum" sz="quarter" idx="12"/>
          </p:nvPr>
        </p:nvSpPr>
        <p:spPr/>
        <p:txBody>
          <a:bodyPr/>
          <a:lstStyle/>
          <a:p>
            <a:fld id="{2BF414CA-D199-4983-8606-88513ABEC973}" type="slidenum">
              <a:rPr lang="en-US" smtClean="0"/>
              <a:t>‹#›</a:t>
            </a:fld>
            <a:endParaRPr lang="en-US"/>
          </a:p>
        </p:txBody>
      </p:sp>
    </p:spTree>
    <p:extLst>
      <p:ext uri="{BB962C8B-B14F-4D97-AF65-F5344CB8AC3E}">
        <p14:creationId xmlns:p14="http://schemas.microsoft.com/office/powerpoint/2010/main" val="2928495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DAC316-96DE-4639-B9BA-28331A2E9B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7166F6-28D4-420F-ABD7-8647EA964C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7F5C95-1138-4FE5-9BD1-FE5EEE5652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3B842C-FF9C-4B6D-9B33-E558B624D1C2}" type="datetimeFigureOut">
              <a:rPr lang="en-US" smtClean="0"/>
              <a:t>8/31/2021</a:t>
            </a:fld>
            <a:endParaRPr lang="en-US"/>
          </a:p>
        </p:txBody>
      </p:sp>
      <p:sp>
        <p:nvSpPr>
          <p:cNvPr id="5" name="Footer Placeholder 4">
            <a:extLst>
              <a:ext uri="{FF2B5EF4-FFF2-40B4-BE49-F238E27FC236}">
                <a16:creationId xmlns:a16="http://schemas.microsoft.com/office/drawing/2014/main" id="{9D1EFFB2-87F9-4879-9A57-DE2B5E42A3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9CBD5B-0D92-44D3-B3E7-BC38B9A0DD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F414CA-D199-4983-8606-88513ABEC973}" type="slidenum">
              <a:rPr lang="en-US" smtClean="0"/>
              <a:t>‹#›</a:t>
            </a:fld>
            <a:endParaRPr lang="en-US"/>
          </a:p>
        </p:txBody>
      </p:sp>
    </p:spTree>
    <p:extLst>
      <p:ext uri="{BB962C8B-B14F-4D97-AF65-F5344CB8AC3E}">
        <p14:creationId xmlns:p14="http://schemas.microsoft.com/office/powerpoint/2010/main" val="1641821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DD3505-D816-4666-AAAA-42EC992FAF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1890BC6-A4F0-4EB2-9A3B-956FDB04A237}"/>
              </a:ext>
            </a:extLst>
          </p:cNvPr>
          <p:cNvPicPr>
            <a:picLocks noChangeAspect="1"/>
          </p:cNvPicPr>
          <p:nvPr/>
        </p:nvPicPr>
        <p:blipFill rotWithShape="1">
          <a:blip r:embed="rId2"/>
          <a:srcRect b="1747"/>
          <a:stretch/>
        </p:blipFill>
        <p:spPr>
          <a:xfrm>
            <a:off x="1910756" y="528019"/>
            <a:ext cx="5904428" cy="3321230"/>
          </a:xfrm>
          <a:prstGeom prst="rect">
            <a:avLst/>
          </a:prstGeom>
        </p:spPr>
      </p:pic>
      <p:sp>
        <p:nvSpPr>
          <p:cNvPr id="12" name="Freeform 6">
            <a:extLst>
              <a:ext uri="{FF2B5EF4-FFF2-40B4-BE49-F238E27FC236}">
                <a16:creationId xmlns:a16="http://schemas.microsoft.com/office/drawing/2014/main" id="{B4269A41-C387-4555-A18D-F1B4E366CD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212183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911C1882-1ABB-473F-836B-DE0066ABAC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20558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336533B6-75CC-4F87-B044-A8241FBF7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96077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85A2A83-3AA0-4F0E-84BB-93CB956883C0}"/>
              </a:ext>
            </a:extLst>
          </p:cNvPr>
          <p:cNvSpPr>
            <a:spLocks noGrp="1"/>
          </p:cNvSpPr>
          <p:nvPr>
            <p:ph type="ctrTitle"/>
          </p:nvPr>
        </p:nvSpPr>
        <p:spPr>
          <a:xfrm>
            <a:off x="795342" y="4267831"/>
            <a:ext cx="7970903" cy="1071585"/>
          </a:xfrm>
        </p:spPr>
        <p:txBody>
          <a:bodyPr>
            <a:normAutofit/>
          </a:bodyPr>
          <a:lstStyle/>
          <a:p>
            <a:pPr algn="l"/>
            <a:r>
              <a:rPr lang="en-US" sz="4800" b="1">
                <a:solidFill>
                  <a:srgbClr val="FFFFFF"/>
                </a:solidFill>
              </a:rPr>
              <a:t>Overcoming Setback Series</a:t>
            </a:r>
            <a:endParaRPr lang="en-US" sz="4800" b="1" dirty="0">
              <a:solidFill>
                <a:srgbClr val="FFFFFF"/>
              </a:solidFill>
            </a:endParaRPr>
          </a:p>
        </p:txBody>
      </p:sp>
      <p:sp>
        <p:nvSpPr>
          <p:cNvPr id="3" name="Subtitle 2">
            <a:extLst>
              <a:ext uri="{FF2B5EF4-FFF2-40B4-BE49-F238E27FC236}">
                <a16:creationId xmlns:a16="http://schemas.microsoft.com/office/drawing/2014/main" id="{16BFB7C7-837E-4872-B83C-126F0AA72449}"/>
              </a:ext>
            </a:extLst>
          </p:cNvPr>
          <p:cNvSpPr>
            <a:spLocks noGrp="1"/>
          </p:cNvSpPr>
          <p:nvPr>
            <p:ph type="subTitle" idx="1"/>
          </p:nvPr>
        </p:nvSpPr>
        <p:spPr>
          <a:xfrm>
            <a:off x="795342" y="5345714"/>
            <a:ext cx="7970903" cy="538211"/>
          </a:xfrm>
        </p:spPr>
        <p:txBody>
          <a:bodyPr anchor="t">
            <a:normAutofit/>
          </a:bodyPr>
          <a:lstStyle/>
          <a:p>
            <a:pPr algn="l"/>
            <a:r>
              <a:rPr lang="en-US" sz="2000" b="1" dirty="0">
                <a:solidFill>
                  <a:srgbClr val="FEFFFF"/>
                </a:solidFill>
              </a:rPr>
              <a:t>Introduction to the Series</a:t>
            </a:r>
          </a:p>
        </p:txBody>
      </p:sp>
      <p:sp>
        <p:nvSpPr>
          <p:cNvPr id="18" name="Rectangle 8">
            <a:extLst>
              <a:ext uri="{FF2B5EF4-FFF2-40B4-BE49-F238E27FC236}">
                <a16:creationId xmlns:a16="http://schemas.microsoft.com/office/drawing/2014/main" id="{77EAB586-FBDB-4496-82AC-22F1856379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7800" y="4377267"/>
            <a:ext cx="3121152" cy="195271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89160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285630-E11A-4CC4-800A-68532E743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8">
            <a:extLst>
              <a:ext uri="{FF2B5EF4-FFF2-40B4-BE49-F238E27FC236}">
                <a16:creationId xmlns:a16="http://schemas.microsoft.com/office/drawing/2014/main" id="{069B0493-EC1B-42FD-A38E-D4620EA2CF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6152" y="2355786"/>
            <a:ext cx="5782800"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Subtitle 2">
            <a:extLst>
              <a:ext uri="{FF2B5EF4-FFF2-40B4-BE49-F238E27FC236}">
                <a16:creationId xmlns:a16="http://schemas.microsoft.com/office/drawing/2014/main" id="{6B385B1F-253A-45E2-A49F-B448FEE63563}"/>
              </a:ext>
            </a:extLst>
          </p:cNvPr>
          <p:cNvSpPr>
            <a:spLocks noGrp="1"/>
          </p:cNvSpPr>
          <p:nvPr>
            <p:ph type="subTitle" idx="1"/>
          </p:nvPr>
        </p:nvSpPr>
        <p:spPr>
          <a:xfrm>
            <a:off x="7548401" y="3716323"/>
            <a:ext cx="4126764" cy="1946248"/>
          </a:xfrm>
        </p:spPr>
        <p:txBody>
          <a:bodyPr anchor="t">
            <a:normAutofit/>
          </a:bodyPr>
          <a:lstStyle/>
          <a:p>
            <a:pPr algn="l"/>
            <a:r>
              <a:rPr lang="en-US" sz="1800" b="1">
                <a:solidFill>
                  <a:srgbClr val="FEFFFF"/>
                </a:solidFill>
              </a:rPr>
              <a:t>Five Keys for Entering &amp; Exiting Correction</a:t>
            </a:r>
          </a:p>
          <a:p>
            <a:pPr algn="l"/>
            <a:r>
              <a:rPr lang="en-US" sz="1800" b="1">
                <a:solidFill>
                  <a:srgbClr val="FEFFFF"/>
                </a:solidFill>
              </a:rPr>
              <a:t>An Online Companion to the Handbook &amp; Workbook</a:t>
            </a:r>
          </a:p>
          <a:p>
            <a:pPr algn="l"/>
            <a:r>
              <a:rPr lang="en-US" sz="1800" b="1">
                <a:solidFill>
                  <a:srgbClr val="FEFFFF"/>
                </a:solidFill>
              </a:rPr>
              <a:t>Regina Y. Favors, Lecturer, Favors Learning Center Online Courses</a:t>
            </a:r>
          </a:p>
        </p:txBody>
      </p:sp>
      <p:sp>
        <p:nvSpPr>
          <p:cNvPr id="12" name="Freeform 5">
            <a:extLst>
              <a:ext uri="{FF2B5EF4-FFF2-40B4-BE49-F238E27FC236}">
                <a16:creationId xmlns:a16="http://schemas.microsoft.com/office/drawing/2014/main" id="{D263E12D-D6FE-41E6-98B7-EBA88FED2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6">
            <a:extLst>
              <a:ext uri="{FF2B5EF4-FFF2-40B4-BE49-F238E27FC236}">
                <a16:creationId xmlns:a16="http://schemas.microsoft.com/office/drawing/2014/main" id="{80FAEE97-8C0C-4ED5-BC7D-C6870947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5BFAC9A7-CED6-40CD-BC73-6B06ECAC2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8">
            <a:extLst>
              <a:ext uri="{FF2B5EF4-FFF2-40B4-BE49-F238E27FC236}">
                <a16:creationId xmlns:a16="http://schemas.microsoft.com/office/drawing/2014/main" id="{880D38C5-CFB9-4498-AD9C-38B2BBF65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99168" y="1126737"/>
            <a:ext cx="5795510"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CCA09EA-399E-4B04-8DB0-190039B85ABC}"/>
              </a:ext>
            </a:extLst>
          </p:cNvPr>
          <p:cNvSpPr>
            <a:spLocks noGrp="1"/>
          </p:cNvSpPr>
          <p:nvPr>
            <p:ph type="ctrTitle"/>
          </p:nvPr>
        </p:nvSpPr>
        <p:spPr>
          <a:xfrm>
            <a:off x="1411113" y="1448470"/>
            <a:ext cx="5149124" cy="2870805"/>
          </a:xfrm>
        </p:spPr>
        <p:txBody>
          <a:bodyPr>
            <a:normAutofit/>
          </a:bodyPr>
          <a:lstStyle/>
          <a:p>
            <a:pPr algn="r"/>
            <a:r>
              <a:rPr lang="en-US" sz="4800" b="1" dirty="0">
                <a:solidFill>
                  <a:srgbClr val="FFFFFF"/>
                </a:solidFill>
              </a:rPr>
              <a:t>Overcoming Setback</a:t>
            </a:r>
            <a:endParaRPr lang="en-US" sz="4800" b="1">
              <a:solidFill>
                <a:srgbClr val="FFFFFF"/>
              </a:solidFill>
            </a:endParaRPr>
          </a:p>
        </p:txBody>
      </p:sp>
    </p:spTree>
    <p:extLst>
      <p:ext uri="{BB962C8B-B14F-4D97-AF65-F5344CB8AC3E}">
        <p14:creationId xmlns:p14="http://schemas.microsoft.com/office/powerpoint/2010/main" val="924583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9E01374-C6F7-49E5-AF83-CDFC41CF55F3}"/>
              </a:ext>
            </a:extLst>
          </p:cNvPr>
          <p:cNvSpPr>
            <a:spLocks noGrp="1"/>
          </p:cNvSpPr>
          <p:nvPr>
            <p:ph type="title"/>
          </p:nvPr>
        </p:nvSpPr>
        <p:spPr>
          <a:xfrm>
            <a:off x="1098468" y="885651"/>
            <a:ext cx="3229803" cy="4624603"/>
          </a:xfrm>
        </p:spPr>
        <p:txBody>
          <a:bodyPr>
            <a:normAutofit/>
          </a:bodyPr>
          <a:lstStyle/>
          <a:p>
            <a:r>
              <a:rPr lang="en-US" b="1">
                <a:solidFill>
                  <a:srgbClr val="FFFFFF"/>
                </a:solidFill>
              </a:rPr>
              <a:t>Learning Objectives</a:t>
            </a:r>
          </a:p>
        </p:txBody>
      </p:sp>
      <p:sp>
        <p:nvSpPr>
          <p:cNvPr id="3" name="Content Placeholder 2">
            <a:extLst>
              <a:ext uri="{FF2B5EF4-FFF2-40B4-BE49-F238E27FC236}">
                <a16:creationId xmlns:a16="http://schemas.microsoft.com/office/drawing/2014/main" id="{8F770921-3EEE-48F4-85D1-9E3EA23B1673}"/>
              </a:ext>
            </a:extLst>
          </p:cNvPr>
          <p:cNvSpPr>
            <a:spLocks noGrp="1"/>
          </p:cNvSpPr>
          <p:nvPr>
            <p:ph idx="1"/>
          </p:nvPr>
        </p:nvSpPr>
        <p:spPr>
          <a:xfrm>
            <a:off x="4978708" y="885651"/>
            <a:ext cx="6525220" cy="4616849"/>
          </a:xfrm>
        </p:spPr>
        <p:txBody>
          <a:bodyPr anchor="ctr">
            <a:normAutofit/>
          </a:bodyPr>
          <a:lstStyle/>
          <a:p>
            <a:r>
              <a:rPr lang="en-US" sz="2400"/>
              <a:t>By the end of this lecture, you will be able to do the following:</a:t>
            </a:r>
          </a:p>
          <a:p>
            <a:endParaRPr lang="en-US" sz="2400"/>
          </a:p>
          <a:p>
            <a:r>
              <a:rPr lang="en-US" sz="2400"/>
              <a:t>Define setback.</a:t>
            </a:r>
          </a:p>
          <a:p>
            <a:r>
              <a:rPr lang="en-US" sz="2400"/>
              <a:t>Explain the purpose of setback.</a:t>
            </a:r>
          </a:p>
          <a:p>
            <a:r>
              <a:rPr lang="en-US" sz="2400"/>
              <a:t>Analyze three types of setbacks.</a:t>
            </a:r>
          </a:p>
          <a:p>
            <a:r>
              <a:rPr lang="en-US" sz="2400"/>
              <a:t>Journal your setback.</a:t>
            </a:r>
          </a:p>
          <a:p>
            <a:r>
              <a:rPr lang="en-US" sz="2400"/>
              <a:t>Apply the Seven Steps of Setback.</a:t>
            </a:r>
          </a:p>
          <a:p>
            <a:r>
              <a:rPr lang="en-US" sz="2400"/>
              <a:t>Design a plan to exit setback and move forward. </a:t>
            </a:r>
          </a:p>
        </p:txBody>
      </p:sp>
      <p:sp>
        <p:nvSpPr>
          <p:cNvPr id="5" name="Footer Placeholder 4">
            <a:extLst>
              <a:ext uri="{FF2B5EF4-FFF2-40B4-BE49-F238E27FC236}">
                <a16:creationId xmlns:a16="http://schemas.microsoft.com/office/drawing/2014/main" id="{89EFC5EA-467A-4177-8E6C-6CBCBCD93301}"/>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A98363E0-6A89-488E-A236-85373EB6C348}"/>
              </a:ext>
            </a:extLst>
          </p:cNvPr>
          <p:cNvSpPr>
            <a:spLocks noGrp="1"/>
          </p:cNvSpPr>
          <p:nvPr>
            <p:ph type="dt" sz="half" idx="10"/>
          </p:nvPr>
        </p:nvSpPr>
        <p:spPr>
          <a:xfrm>
            <a:off x="7717536" y="6382512"/>
            <a:ext cx="2825496" cy="320040"/>
          </a:xfrm>
        </p:spPr>
        <p:txBody>
          <a:bodyPr>
            <a:normAutofit/>
          </a:bodyPr>
          <a:lstStyle/>
          <a:p>
            <a:pPr algn="r">
              <a:spcAft>
                <a:spcPts val="600"/>
              </a:spcAft>
            </a:pPr>
            <a:fld id="{FCE31020-FDB1-49D7-B9E1-26DED719F6B6}"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DDF3A0B2-99EA-406D-A3EF-76E656A9FEBC}"/>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3</a:t>
            </a:fld>
            <a:endParaRPr lang="en-US" sz="1000"/>
          </a:p>
        </p:txBody>
      </p:sp>
    </p:spTree>
    <p:extLst>
      <p:ext uri="{BB962C8B-B14F-4D97-AF65-F5344CB8AC3E}">
        <p14:creationId xmlns:p14="http://schemas.microsoft.com/office/powerpoint/2010/main" val="882270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4285630-E11A-4CC4-800A-68532E743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8">
            <a:extLst>
              <a:ext uri="{FF2B5EF4-FFF2-40B4-BE49-F238E27FC236}">
                <a16:creationId xmlns:a16="http://schemas.microsoft.com/office/drawing/2014/main" id="{069B0493-EC1B-42FD-A38E-D4620EA2CF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6152" y="2355786"/>
            <a:ext cx="5782800"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Text Placeholder 3">
            <a:extLst>
              <a:ext uri="{FF2B5EF4-FFF2-40B4-BE49-F238E27FC236}">
                <a16:creationId xmlns:a16="http://schemas.microsoft.com/office/drawing/2014/main" id="{4819429F-333F-40CD-9366-F6C896BB4AA0}"/>
              </a:ext>
            </a:extLst>
          </p:cNvPr>
          <p:cNvSpPr>
            <a:spLocks noGrp="1"/>
          </p:cNvSpPr>
          <p:nvPr>
            <p:ph type="body" idx="1"/>
          </p:nvPr>
        </p:nvSpPr>
        <p:spPr>
          <a:xfrm>
            <a:off x="7548401" y="3716323"/>
            <a:ext cx="4126764" cy="1946248"/>
          </a:xfrm>
        </p:spPr>
        <p:txBody>
          <a:bodyPr vert="horz" lIns="91440" tIns="45720" rIns="91440" bIns="45720" rtlCol="0" anchor="t">
            <a:normAutofit/>
          </a:bodyPr>
          <a:lstStyle/>
          <a:p>
            <a:r>
              <a:rPr lang="en-US" sz="2800" b="1" kern="1200">
                <a:solidFill>
                  <a:srgbClr val="FEFFFF"/>
                </a:solidFill>
                <a:latin typeface="+mn-lt"/>
                <a:ea typeface="+mn-ea"/>
                <a:cs typeface="+mn-cs"/>
              </a:rPr>
              <a:t>Introducing Setback</a:t>
            </a:r>
          </a:p>
        </p:txBody>
      </p:sp>
      <p:sp>
        <p:nvSpPr>
          <p:cNvPr id="15" name="Freeform 5">
            <a:extLst>
              <a:ext uri="{FF2B5EF4-FFF2-40B4-BE49-F238E27FC236}">
                <a16:creationId xmlns:a16="http://schemas.microsoft.com/office/drawing/2014/main" id="{D263E12D-D6FE-41E6-98B7-EBA88FED2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80FAEE97-8C0C-4ED5-BC7D-C6870947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7">
            <a:extLst>
              <a:ext uri="{FF2B5EF4-FFF2-40B4-BE49-F238E27FC236}">
                <a16:creationId xmlns:a16="http://schemas.microsoft.com/office/drawing/2014/main" id="{5BFAC9A7-CED6-40CD-BC73-6B06ECAC2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8">
            <a:extLst>
              <a:ext uri="{FF2B5EF4-FFF2-40B4-BE49-F238E27FC236}">
                <a16:creationId xmlns:a16="http://schemas.microsoft.com/office/drawing/2014/main" id="{880D38C5-CFB9-4498-AD9C-38B2BBF65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99168" y="1126737"/>
            <a:ext cx="5795510"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8DD259E6-CCFB-4D85-B267-00A79149B1CB}"/>
              </a:ext>
            </a:extLst>
          </p:cNvPr>
          <p:cNvSpPr>
            <a:spLocks noGrp="1"/>
          </p:cNvSpPr>
          <p:nvPr>
            <p:ph type="title"/>
          </p:nvPr>
        </p:nvSpPr>
        <p:spPr>
          <a:xfrm>
            <a:off x="1411113" y="1448470"/>
            <a:ext cx="5149124" cy="2870805"/>
          </a:xfrm>
        </p:spPr>
        <p:txBody>
          <a:bodyPr vert="horz" lIns="91440" tIns="45720" rIns="91440" bIns="45720" rtlCol="0" anchor="b">
            <a:normAutofit/>
          </a:bodyPr>
          <a:lstStyle/>
          <a:p>
            <a:pPr algn="r"/>
            <a:r>
              <a:rPr lang="en-US" sz="4800" b="1" kern="1200" dirty="0">
                <a:solidFill>
                  <a:srgbClr val="FFFFFF"/>
                </a:solidFill>
                <a:latin typeface="+mj-lt"/>
                <a:ea typeface="+mj-ea"/>
                <a:cs typeface="+mj-cs"/>
              </a:rPr>
              <a:t>Introduction</a:t>
            </a:r>
            <a:endParaRPr lang="en-US" sz="4800" b="1" kern="1200">
              <a:solidFill>
                <a:srgbClr val="FFFFFF"/>
              </a:solidFill>
              <a:latin typeface="+mj-lt"/>
              <a:ea typeface="+mj-ea"/>
              <a:cs typeface="+mj-cs"/>
            </a:endParaRPr>
          </a:p>
        </p:txBody>
      </p:sp>
      <p:sp>
        <p:nvSpPr>
          <p:cNvPr id="5" name="Footer Placeholder 4">
            <a:extLst>
              <a:ext uri="{FF2B5EF4-FFF2-40B4-BE49-F238E27FC236}">
                <a16:creationId xmlns:a16="http://schemas.microsoft.com/office/drawing/2014/main" id="{4E60917E-924C-4518-8883-B32BBA396EC2}"/>
              </a:ext>
            </a:extLst>
          </p:cNvPr>
          <p:cNvSpPr>
            <a:spLocks noGrp="1"/>
          </p:cNvSpPr>
          <p:nvPr>
            <p:ph type="ftr" sz="quarter" idx="11"/>
          </p:nvPr>
        </p:nvSpPr>
        <p:spPr>
          <a:xfrm>
            <a:off x="795528" y="6382512"/>
            <a:ext cx="6757416" cy="320040"/>
          </a:xfrm>
        </p:spPr>
        <p:txBody>
          <a:bodyPr vert="horz" lIns="91440" tIns="45720" rIns="91440" bIns="45720" rtlCol="0" anchor="ctr">
            <a:normAutofit/>
          </a:bodyPr>
          <a:lstStyle/>
          <a:p>
            <a:pPr algn="l">
              <a:spcAft>
                <a:spcPts val="600"/>
              </a:spcAft>
            </a:pPr>
            <a:r>
              <a:rPr lang="en-US" sz="1000" kern="1200">
                <a:solidFill>
                  <a:schemeClr val="tx1">
                    <a:tint val="75000"/>
                  </a:schemeClr>
                </a:solidFill>
                <a:latin typeface="+mn-lt"/>
                <a:ea typeface="+mn-ea"/>
                <a:cs typeface="+mn-cs"/>
              </a:rPr>
              <a:t>Copyright (C) 2020-2021 Regina Y. Favors. All Rights Reserved.</a:t>
            </a:r>
          </a:p>
        </p:txBody>
      </p:sp>
      <p:sp>
        <p:nvSpPr>
          <p:cNvPr id="3" name="Date Placeholder 2">
            <a:extLst>
              <a:ext uri="{FF2B5EF4-FFF2-40B4-BE49-F238E27FC236}">
                <a16:creationId xmlns:a16="http://schemas.microsoft.com/office/drawing/2014/main" id="{0C069898-1800-4984-98C3-28D4636A7540}"/>
              </a:ext>
            </a:extLst>
          </p:cNvPr>
          <p:cNvSpPr>
            <a:spLocks noGrp="1"/>
          </p:cNvSpPr>
          <p:nvPr>
            <p:ph type="dt" sz="half" idx="10"/>
          </p:nvPr>
        </p:nvSpPr>
        <p:spPr>
          <a:xfrm>
            <a:off x="7717536" y="6382512"/>
            <a:ext cx="2825496" cy="320040"/>
          </a:xfrm>
        </p:spPr>
        <p:txBody>
          <a:bodyPr vert="horz" lIns="91440" tIns="45720" rIns="91440" bIns="45720" rtlCol="0" anchor="ctr">
            <a:normAutofit/>
          </a:bodyPr>
          <a:lstStyle/>
          <a:p>
            <a:pPr algn="r">
              <a:spcAft>
                <a:spcPts val="600"/>
              </a:spcAft>
            </a:pPr>
            <a:fld id="{E8E38A68-65B1-4007-A2B0-F119755EB12F}"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CC4F9EC7-2ECA-4F4D-A53E-0D8E420D594C}"/>
              </a:ext>
            </a:extLst>
          </p:cNvPr>
          <p:cNvSpPr>
            <a:spLocks noGrp="1"/>
          </p:cNvSpPr>
          <p:nvPr>
            <p:ph type="sldNum" sz="quarter" idx="12"/>
          </p:nvPr>
        </p:nvSpPr>
        <p:spPr>
          <a:xfrm>
            <a:off x="10707624" y="6382512"/>
            <a:ext cx="685800" cy="320040"/>
          </a:xfrm>
        </p:spPr>
        <p:txBody>
          <a:bodyPr vert="horz" lIns="91440" tIns="45720" rIns="91440" bIns="45720" rtlCol="0" anchor="ctr">
            <a:normAutofit/>
          </a:bodyPr>
          <a:lstStyle/>
          <a:p>
            <a:pPr>
              <a:spcAft>
                <a:spcPts val="600"/>
              </a:spcAft>
            </a:pPr>
            <a:fld id="{749AA41D-0E65-42AA-8E19-D584C992521E}" type="slidenum">
              <a:rPr lang="en-US" sz="1000"/>
              <a:pPr>
                <a:spcAft>
                  <a:spcPts val="600"/>
                </a:spcAft>
              </a:pPr>
              <a:t>4</a:t>
            </a:fld>
            <a:endParaRPr lang="en-US" sz="1000"/>
          </a:p>
        </p:txBody>
      </p:sp>
    </p:spTree>
    <p:extLst>
      <p:ext uri="{BB962C8B-B14F-4D97-AF65-F5344CB8AC3E}">
        <p14:creationId xmlns:p14="http://schemas.microsoft.com/office/powerpoint/2010/main" val="2073222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F34E531B-89CE-427F-B808-638CE6D561D6}"/>
              </a:ext>
            </a:extLst>
          </p:cNvPr>
          <p:cNvSpPr>
            <a:spLocks noGrp="1"/>
          </p:cNvSpPr>
          <p:nvPr>
            <p:ph type="title"/>
          </p:nvPr>
        </p:nvSpPr>
        <p:spPr>
          <a:xfrm>
            <a:off x="1098468" y="885651"/>
            <a:ext cx="3229803" cy="4624603"/>
          </a:xfrm>
        </p:spPr>
        <p:txBody>
          <a:bodyPr>
            <a:normAutofit/>
          </a:bodyPr>
          <a:lstStyle/>
          <a:p>
            <a:r>
              <a:rPr lang="en-US" b="1">
                <a:solidFill>
                  <a:srgbClr val="FFFFFF"/>
                </a:solidFill>
              </a:rPr>
              <a:t>What is Setback?</a:t>
            </a:r>
          </a:p>
        </p:txBody>
      </p:sp>
      <p:sp>
        <p:nvSpPr>
          <p:cNvPr id="3" name="Content Placeholder 2">
            <a:extLst>
              <a:ext uri="{FF2B5EF4-FFF2-40B4-BE49-F238E27FC236}">
                <a16:creationId xmlns:a16="http://schemas.microsoft.com/office/drawing/2014/main" id="{6E17CA44-9133-4E3B-BE55-759EB0323F9E}"/>
              </a:ext>
            </a:extLst>
          </p:cNvPr>
          <p:cNvSpPr>
            <a:spLocks noGrp="1"/>
          </p:cNvSpPr>
          <p:nvPr>
            <p:ph idx="1"/>
          </p:nvPr>
        </p:nvSpPr>
        <p:spPr>
          <a:xfrm>
            <a:off x="4978708" y="885651"/>
            <a:ext cx="6525220" cy="4616849"/>
          </a:xfrm>
        </p:spPr>
        <p:txBody>
          <a:bodyPr anchor="ctr">
            <a:normAutofit/>
          </a:bodyPr>
          <a:lstStyle/>
          <a:p>
            <a:r>
              <a:rPr lang="en-US" sz="1700">
                <a:effectLst/>
                <a:latin typeface="Courier New" panose="02070309020205020404" pitchFamily="49" charset="0"/>
                <a:ea typeface="Calibri" panose="020F0502020204030204" pitchFamily="34" charset="0"/>
              </a:rPr>
              <a:t>Setback is defined as a problem and/or issue formed resulting from a previous decision; it is an interruption in progress. </a:t>
            </a:r>
          </a:p>
          <a:p>
            <a:endParaRPr lang="en-US" sz="1700">
              <a:effectLst/>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Setback is a place in your lifespan that appears to be the right place, but it is, instead, false. </a:t>
            </a:r>
          </a:p>
          <a:p>
            <a:endParaRPr lang="en-US" sz="1700">
              <a:effectLst/>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A setback is only created when you make a decision that opposes an instruction (thesis).</a:t>
            </a:r>
          </a:p>
          <a:p>
            <a:endParaRPr lang="en-US" sz="1700">
              <a:effectLst/>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If you support and obey instruction, then you would not create a setback.</a:t>
            </a:r>
            <a:endParaRPr lang="en-US" sz="1700"/>
          </a:p>
        </p:txBody>
      </p:sp>
      <p:sp>
        <p:nvSpPr>
          <p:cNvPr id="5" name="Footer Placeholder 4">
            <a:extLst>
              <a:ext uri="{FF2B5EF4-FFF2-40B4-BE49-F238E27FC236}">
                <a16:creationId xmlns:a16="http://schemas.microsoft.com/office/drawing/2014/main" id="{72F242AE-BF59-4F59-96A2-6A7AE9A151E8}"/>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6E570A75-120C-4818-810E-C961C37BF01D}"/>
              </a:ext>
            </a:extLst>
          </p:cNvPr>
          <p:cNvSpPr>
            <a:spLocks noGrp="1"/>
          </p:cNvSpPr>
          <p:nvPr>
            <p:ph type="dt" sz="half" idx="10"/>
          </p:nvPr>
        </p:nvSpPr>
        <p:spPr>
          <a:xfrm>
            <a:off x="7717536" y="6382512"/>
            <a:ext cx="2825496" cy="320040"/>
          </a:xfrm>
        </p:spPr>
        <p:txBody>
          <a:bodyPr>
            <a:normAutofit/>
          </a:bodyPr>
          <a:lstStyle/>
          <a:p>
            <a:pPr algn="r">
              <a:spcAft>
                <a:spcPts val="600"/>
              </a:spcAft>
            </a:pPr>
            <a:fld id="{7FF3340E-6B7B-4CBE-853A-2D14D92AFB3C}"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F735B864-AF86-4B54-8AC3-FFEF721DC3C2}"/>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5</a:t>
            </a:fld>
            <a:endParaRPr lang="en-US" sz="1000"/>
          </a:p>
        </p:txBody>
      </p:sp>
    </p:spTree>
    <p:extLst>
      <p:ext uri="{BB962C8B-B14F-4D97-AF65-F5344CB8AC3E}">
        <p14:creationId xmlns:p14="http://schemas.microsoft.com/office/powerpoint/2010/main" val="2409165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780A139B-DA2B-44EA-A05F-4D79325FEA21}"/>
              </a:ext>
            </a:extLst>
          </p:cNvPr>
          <p:cNvSpPr>
            <a:spLocks noGrp="1"/>
          </p:cNvSpPr>
          <p:nvPr>
            <p:ph type="title"/>
          </p:nvPr>
        </p:nvSpPr>
        <p:spPr>
          <a:xfrm>
            <a:off x="1098468" y="885651"/>
            <a:ext cx="3229803" cy="4624603"/>
          </a:xfrm>
        </p:spPr>
        <p:txBody>
          <a:bodyPr>
            <a:normAutofit/>
          </a:bodyPr>
          <a:lstStyle/>
          <a:p>
            <a:r>
              <a:rPr lang="en-US" b="1">
                <a:solidFill>
                  <a:srgbClr val="FFFFFF"/>
                </a:solidFill>
              </a:rPr>
              <a:t>The Purpose of Setback</a:t>
            </a:r>
          </a:p>
        </p:txBody>
      </p:sp>
      <p:sp>
        <p:nvSpPr>
          <p:cNvPr id="3" name="Content Placeholder 2">
            <a:extLst>
              <a:ext uri="{FF2B5EF4-FFF2-40B4-BE49-F238E27FC236}">
                <a16:creationId xmlns:a16="http://schemas.microsoft.com/office/drawing/2014/main" id="{50A62121-7D73-4C5D-A612-27463E05EE01}"/>
              </a:ext>
            </a:extLst>
          </p:cNvPr>
          <p:cNvSpPr>
            <a:spLocks noGrp="1"/>
          </p:cNvSpPr>
          <p:nvPr>
            <p:ph idx="1"/>
          </p:nvPr>
        </p:nvSpPr>
        <p:spPr>
          <a:xfrm>
            <a:off x="4978708" y="885651"/>
            <a:ext cx="6525220" cy="4616849"/>
          </a:xfrm>
        </p:spPr>
        <p:txBody>
          <a:bodyPr anchor="ctr">
            <a:normAutofit/>
          </a:bodyPr>
          <a:lstStyle/>
          <a:p>
            <a:r>
              <a:rPr lang="en-US" sz="1900">
                <a:effectLst/>
                <a:latin typeface="Courier New" panose="02070309020205020404" pitchFamily="49" charset="0"/>
                <a:ea typeface="Calibri" panose="020F0502020204030204" pitchFamily="34" charset="0"/>
              </a:rPr>
              <a:t>The purpose of setback is two-fold. </a:t>
            </a:r>
          </a:p>
          <a:p>
            <a:endParaRPr lang="en-US" sz="1900">
              <a:effectLst/>
              <a:latin typeface="Courier New" panose="02070309020205020404" pitchFamily="49" charset="0"/>
              <a:ea typeface="Calibri" panose="020F0502020204030204" pitchFamily="34" charset="0"/>
            </a:endParaRPr>
          </a:p>
          <a:p>
            <a:r>
              <a:rPr lang="en-US" sz="1900">
                <a:effectLst/>
                <a:latin typeface="Courier New" panose="02070309020205020404" pitchFamily="49" charset="0"/>
                <a:ea typeface="Calibri" panose="020F0502020204030204" pitchFamily="34" charset="0"/>
              </a:rPr>
              <a:t>First, the purpose of setback is to reflect on those areas of weakness and determine what needs to be repaired and/or corrected before going on to greater battles. </a:t>
            </a:r>
          </a:p>
          <a:p>
            <a:endParaRPr lang="en-US" sz="1900">
              <a:effectLst/>
              <a:latin typeface="Courier New" panose="02070309020205020404" pitchFamily="49" charset="0"/>
              <a:ea typeface="Calibri" panose="020F0502020204030204" pitchFamily="34" charset="0"/>
            </a:endParaRPr>
          </a:p>
          <a:p>
            <a:r>
              <a:rPr lang="en-US" sz="1900">
                <a:effectLst/>
                <a:latin typeface="Courier New" panose="02070309020205020404" pitchFamily="49" charset="0"/>
                <a:ea typeface="Calibri" panose="020F0502020204030204" pitchFamily="34" charset="0"/>
              </a:rPr>
              <a:t>Second, the purpose of setback is to endure correction before reaching for recovery and restoration. </a:t>
            </a:r>
          </a:p>
          <a:p>
            <a:endParaRPr lang="en-US" sz="1900">
              <a:effectLst/>
              <a:latin typeface="Courier New" panose="02070309020205020404" pitchFamily="49" charset="0"/>
              <a:ea typeface="Calibri" panose="020F0502020204030204" pitchFamily="34" charset="0"/>
            </a:endParaRPr>
          </a:p>
          <a:p>
            <a:r>
              <a:rPr lang="en-US" sz="1900">
                <a:effectLst/>
                <a:latin typeface="Courier New" panose="02070309020205020404" pitchFamily="49" charset="0"/>
                <a:ea typeface="Calibri" panose="020F0502020204030204" pitchFamily="34" charset="0"/>
              </a:rPr>
              <a:t>You cannot recover from a setback without correction.</a:t>
            </a:r>
            <a:endParaRPr lang="en-US" sz="1900"/>
          </a:p>
        </p:txBody>
      </p:sp>
      <p:sp>
        <p:nvSpPr>
          <p:cNvPr id="5" name="Footer Placeholder 4">
            <a:extLst>
              <a:ext uri="{FF2B5EF4-FFF2-40B4-BE49-F238E27FC236}">
                <a16:creationId xmlns:a16="http://schemas.microsoft.com/office/drawing/2014/main" id="{1C1CDE7F-FC23-4E99-B679-82B69B055D7B}"/>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191D5AD0-F383-42DC-97E8-73A8A62034F0}"/>
              </a:ext>
            </a:extLst>
          </p:cNvPr>
          <p:cNvSpPr>
            <a:spLocks noGrp="1"/>
          </p:cNvSpPr>
          <p:nvPr>
            <p:ph type="dt" sz="half" idx="10"/>
          </p:nvPr>
        </p:nvSpPr>
        <p:spPr>
          <a:xfrm>
            <a:off x="7717536" y="6382512"/>
            <a:ext cx="2825496" cy="320040"/>
          </a:xfrm>
        </p:spPr>
        <p:txBody>
          <a:bodyPr>
            <a:normAutofit/>
          </a:bodyPr>
          <a:lstStyle/>
          <a:p>
            <a:pPr algn="r">
              <a:spcAft>
                <a:spcPts val="600"/>
              </a:spcAft>
            </a:pPr>
            <a:fld id="{E470FDB2-FD02-4B9F-90A4-5B7DC4C5DD35}"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C8388E03-E707-4466-BA77-5A8BB96F6FF9}"/>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6</a:t>
            </a:fld>
            <a:endParaRPr lang="en-US" sz="1000"/>
          </a:p>
        </p:txBody>
      </p:sp>
    </p:spTree>
    <p:extLst>
      <p:ext uri="{BB962C8B-B14F-4D97-AF65-F5344CB8AC3E}">
        <p14:creationId xmlns:p14="http://schemas.microsoft.com/office/powerpoint/2010/main" val="3397640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429E108-1FD8-4680-B363-113502FE39CE}"/>
              </a:ext>
            </a:extLst>
          </p:cNvPr>
          <p:cNvSpPr>
            <a:spLocks noGrp="1"/>
          </p:cNvSpPr>
          <p:nvPr>
            <p:ph type="title"/>
          </p:nvPr>
        </p:nvSpPr>
        <p:spPr>
          <a:xfrm>
            <a:off x="1098468" y="885651"/>
            <a:ext cx="3229803" cy="4624603"/>
          </a:xfrm>
        </p:spPr>
        <p:txBody>
          <a:bodyPr>
            <a:normAutofit/>
          </a:bodyPr>
          <a:lstStyle/>
          <a:p>
            <a:r>
              <a:rPr lang="en-US" b="1">
                <a:solidFill>
                  <a:srgbClr val="FFFFFF"/>
                </a:solidFill>
              </a:rPr>
              <a:t>Setback</a:t>
            </a:r>
          </a:p>
        </p:txBody>
      </p:sp>
      <p:sp>
        <p:nvSpPr>
          <p:cNvPr id="3" name="Content Placeholder 2">
            <a:extLst>
              <a:ext uri="{FF2B5EF4-FFF2-40B4-BE49-F238E27FC236}">
                <a16:creationId xmlns:a16="http://schemas.microsoft.com/office/drawing/2014/main" id="{BA1234C2-D872-4502-8E89-81C2CCAD2DAC}"/>
              </a:ext>
            </a:extLst>
          </p:cNvPr>
          <p:cNvSpPr>
            <a:spLocks noGrp="1"/>
          </p:cNvSpPr>
          <p:nvPr>
            <p:ph idx="1"/>
          </p:nvPr>
        </p:nvSpPr>
        <p:spPr>
          <a:xfrm>
            <a:off x="4978708" y="885651"/>
            <a:ext cx="6525220" cy="4616849"/>
          </a:xfrm>
        </p:spPr>
        <p:txBody>
          <a:bodyPr anchor="ctr">
            <a:normAutofit/>
          </a:bodyPr>
          <a:lstStyle/>
          <a:p>
            <a:r>
              <a:rPr lang="en-US" sz="2000">
                <a:effectLst/>
                <a:latin typeface="Courier New" panose="02070309020205020404" pitchFamily="49" charset="0"/>
                <a:ea typeface="Calibri" panose="020F0502020204030204" pitchFamily="34" charset="0"/>
                <a:cs typeface="Times New Roman" panose="02020603050405020304" pitchFamily="18" charset="0"/>
              </a:rPr>
              <a:t>A setback is only created when you make a decision that opposes an instruction. </a:t>
            </a:r>
          </a:p>
          <a:p>
            <a:endParaRPr lang="en-US" sz="2000">
              <a:effectLst/>
              <a:latin typeface="Courier New" panose="02070309020205020404" pitchFamily="49" charset="0"/>
              <a:ea typeface="Calibri" panose="020F0502020204030204" pitchFamily="34" charset="0"/>
              <a:cs typeface="Times New Roman" panose="02020603050405020304" pitchFamily="18" charset="0"/>
            </a:endParaRPr>
          </a:p>
          <a:p>
            <a:r>
              <a:rPr lang="en-US" sz="2000">
                <a:effectLst/>
                <a:latin typeface="Courier New" panose="02070309020205020404" pitchFamily="49" charset="0"/>
                <a:ea typeface="Calibri" panose="020F0502020204030204" pitchFamily="34" charset="0"/>
                <a:cs typeface="Times New Roman" panose="02020603050405020304" pitchFamily="18" charset="0"/>
              </a:rPr>
              <a:t>If you support and obey instruction, then you would not create a setback. </a:t>
            </a:r>
          </a:p>
          <a:p>
            <a:endParaRPr lang="en-US" sz="2000">
              <a:effectLst/>
              <a:latin typeface="Courier New" panose="02070309020205020404" pitchFamily="49" charset="0"/>
              <a:ea typeface="Calibri" panose="020F0502020204030204" pitchFamily="34" charset="0"/>
              <a:cs typeface="Times New Roman" panose="02020603050405020304" pitchFamily="18" charset="0"/>
            </a:endParaRPr>
          </a:p>
          <a:p>
            <a:r>
              <a:rPr lang="en-US" sz="2000">
                <a:effectLst/>
                <a:latin typeface="Courier New" panose="02070309020205020404" pitchFamily="49" charset="0"/>
                <a:ea typeface="Calibri" panose="020F0502020204030204" pitchFamily="34" charset="0"/>
              </a:rPr>
              <a:t>All life is fraught with battling and decision-making and failing and learning again. </a:t>
            </a:r>
          </a:p>
          <a:p>
            <a:endParaRPr lang="en-US" sz="2000">
              <a:effectLst/>
              <a:latin typeface="Courier New" panose="02070309020205020404" pitchFamily="49" charset="0"/>
              <a:ea typeface="Calibri" panose="020F0502020204030204" pitchFamily="34" charset="0"/>
            </a:endParaRPr>
          </a:p>
          <a:p>
            <a:r>
              <a:rPr lang="en-US" sz="2000">
                <a:effectLst/>
                <a:latin typeface="Courier New" panose="02070309020205020404" pitchFamily="49" charset="0"/>
                <a:ea typeface="Calibri" panose="020F0502020204030204" pitchFamily="34" charset="0"/>
              </a:rPr>
              <a:t>It is inevitable that you will experience setback because you do not always get your way.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a:p>
        </p:txBody>
      </p:sp>
      <p:sp>
        <p:nvSpPr>
          <p:cNvPr id="5" name="Footer Placeholder 4">
            <a:extLst>
              <a:ext uri="{FF2B5EF4-FFF2-40B4-BE49-F238E27FC236}">
                <a16:creationId xmlns:a16="http://schemas.microsoft.com/office/drawing/2014/main" id="{4DA599A8-878B-4380-932D-6A3B2A76F15E}"/>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1ADB1EBE-48FB-4397-B81B-39158119F6BC}"/>
              </a:ext>
            </a:extLst>
          </p:cNvPr>
          <p:cNvSpPr>
            <a:spLocks noGrp="1"/>
          </p:cNvSpPr>
          <p:nvPr>
            <p:ph type="dt" sz="half" idx="10"/>
          </p:nvPr>
        </p:nvSpPr>
        <p:spPr>
          <a:xfrm>
            <a:off x="7717536" y="6382512"/>
            <a:ext cx="2825496" cy="320040"/>
          </a:xfrm>
        </p:spPr>
        <p:txBody>
          <a:bodyPr>
            <a:normAutofit/>
          </a:bodyPr>
          <a:lstStyle/>
          <a:p>
            <a:pPr algn="r">
              <a:spcAft>
                <a:spcPts val="600"/>
              </a:spcAft>
            </a:pPr>
            <a:fld id="{95A04A36-AAA2-4D2A-A0CB-DEB6286C6F91}"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56538688-BDCA-4221-87F9-D1736785BE77}"/>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7</a:t>
            </a:fld>
            <a:endParaRPr lang="en-US" sz="1000"/>
          </a:p>
        </p:txBody>
      </p:sp>
    </p:spTree>
    <p:extLst>
      <p:ext uri="{BB962C8B-B14F-4D97-AF65-F5344CB8AC3E}">
        <p14:creationId xmlns:p14="http://schemas.microsoft.com/office/powerpoint/2010/main" val="3361218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663430DE-ACA7-4501-B465-59543446413A}"/>
              </a:ext>
            </a:extLst>
          </p:cNvPr>
          <p:cNvSpPr>
            <a:spLocks noGrp="1"/>
          </p:cNvSpPr>
          <p:nvPr>
            <p:ph type="title"/>
          </p:nvPr>
        </p:nvSpPr>
        <p:spPr>
          <a:xfrm>
            <a:off x="1098468" y="885651"/>
            <a:ext cx="3229803" cy="4624603"/>
          </a:xfrm>
        </p:spPr>
        <p:txBody>
          <a:bodyPr>
            <a:normAutofit/>
          </a:bodyPr>
          <a:lstStyle/>
          <a:p>
            <a:r>
              <a:rPr lang="en-US" b="1">
                <a:solidFill>
                  <a:srgbClr val="FFFFFF"/>
                </a:solidFill>
              </a:rPr>
              <a:t>Types of Setbacks</a:t>
            </a:r>
          </a:p>
        </p:txBody>
      </p:sp>
      <p:sp>
        <p:nvSpPr>
          <p:cNvPr id="3" name="Content Placeholder 2">
            <a:extLst>
              <a:ext uri="{FF2B5EF4-FFF2-40B4-BE49-F238E27FC236}">
                <a16:creationId xmlns:a16="http://schemas.microsoft.com/office/drawing/2014/main" id="{F03B314C-02B6-4A62-AE78-AA46FB926F6D}"/>
              </a:ext>
            </a:extLst>
          </p:cNvPr>
          <p:cNvSpPr>
            <a:spLocks noGrp="1"/>
          </p:cNvSpPr>
          <p:nvPr>
            <p:ph idx="1"/>
          </p:nvPr>
        </p:nvSpPr>
        <p:spPr>
          <a:xfrm>
            <a:off x="4978708" y="885651"/>
            <a:ext cx="6525220" cy="4616849"/>
          </a:xfrm>
        </p:spPr>
        <p:txBody>
          <a:bodyPr anchor="ctr">
            <a:normAutofit/>
          </a:bodyPr>
          <a:lstStyle/>
          <a:p>
            <a:r>
              <a:rPr lang="en-US" sz="1900">
                <a:effectLst/>
                <a:latin typeface="Courier New" panose="02070309020205020404" pitchFamily="49" charset="0"/>
                <a:ea typeface="Calibri" panose="020F0502020204030204" pitchFamily="34" charset="0"/>
              </a:rPr>
              <a:t>You can apply for a job, get the job, expect to work the next week, but then receive a call that you cannot work until two weeks later due to budget cuts. </a:t>
            </a:r>
          </a:p>
          <a:p>
            <a:endParaRPr lang="en-US" sz="1900">
              <a:effectLst/>
              <a:latin typeface="Courier New" panose="02070309020205020404" pitchFamily="49" charset="0"/>
              <a:ea typeface="Calibri" panose="020F0502020204030204" pitchFamily="34" charset="0"/>
            </a:endParaRPr>
          </a:p>
          <a:p>
            <a:r>
              <a:rPr lang="en-US" sz="1900">
                <a:effectLst/>
                <a:latin typeface="Courier New" panose="02070309020205020404" pitchFamily="49" charset="0"/>
                <a:ea typeface="Calibri" panose="020F0502020204030204" pitchFamily="34" charset="0"/>
              </a:rPr>
              <a:t>That is a setback for you because your finances are now affected, and you cannot wait that long. </a:t>
            </a:r>
          </a:p>
          <a:p>
            <a:endParaRPr lang="en-US" sz="1900">
              <a:effectLst/>
              <a:latin typeface="Courier New" panose="02070309020205020404" pitchFamily="49" charset="0"/>
            </a:endParaRPr>
          </a:p>
          <a:p>
            <a:r>
              <a:rPr lang="en-US" sz="1900">
                <a:effectLst/>
                <a:latin typeface="Courier New" panose="02070309020205020404" pitchFamily="49" charset="0"/>
              </a:rPr>
              <a:t>You can experience an academic setback, professional setback, and/or personal setback. You make a mistake in any one of these areas, and you </a:t>
            </a:r>
            <a:r>
              <a:rPr lang="en-US" sz="1900">
                <a:latin typeface="Courier New" panose="02070309020205020404" pitchFamily="49" charset="0"/>
              </a:rPr>
              <a:t>must</a:t>
            </a:r>
            <a:r>
              <a:rPr lang="en-US" sz="1900">
                <a:effectLst/>
                <a:latin typeface="Courier New" panose="02070309020205020404" pitchFamily="49" charset="0"/>
              </a:rPr>
              <a:t> repair that mistake through learning and adhering to the ordering of life.</a:t>
            </a:r>
            <a:endParaRPr lang="en-US" sz="1900"/>
          </a:p>
        </p:txBody>
      </p:sp>
      <p:sp>
        <p:nvSpPr>
          <p:cNvPr id="5" name="Footer Placeholder 4">
            <a:extLst>
              <a:ext uri="{FF2B5EF4-FFF2-40B4-BE49-F238E27FC236}">
                <a16:creationId xmlns:a16="http://schemas.microsoft.com/office/drawing/2014/main" id="{50D9DD10-5622-4D10-AF8B-69606C5D2CE8}"/>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ACB588AC-7DAD-4041-BC05-F0059F50D93E}"/>
              </a:ext>
            </a:extLst>
          </p:cNvPr>
          <p:cNvSpPr>
            <a:spLocks noGrp="1"/>
          </p:cNvSpPr>
          <p:nvPr>
            <p:ph type="dt" sz="half" idx="10"/>
          </p:nvPr>
        </p:nvSpPr>
        <p:spPr>
          <a:xfrm>
            <a:off x="7717536" y="6382512"/>
            <a:ext cx="2825496" cy="320040"/>
          </a:xfrm>
        </p:spPr>
        <p:txBody>
          <a:bodyPr>
            <a:normAutofit/>
          </a:bodyPr>
          <a:lstStyle/>
          <a:p>
            <a:pPr algn="r">
              <a:spcAft>
                <a:spcPts val="600"/>
              </a:spcAft>
            </a:pPr>
            <a:fld id="{3FC5429E-2C99-45F0-B7C4-3A603E8B9312}"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BC7990B6-6841-491A-9162-C9D8A848EA3E}"/>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8</a:t>
            </a:fld>
            <a:endParaRPr lang="en-US" sz="1000"/>
          </a:p>
        </p:txBody>
      </p:sp>
    </p:spTree>
    <p:extLst>
      <p:ext uri="{BB962C8B-B14F-4D97-AF65-F5344CB8AC3E}">
        <p14:creationId xmlns:p14="http://schemas.microsoft.com/office/powerpoint/2010/main" val="2189087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2FA0A8D9-3671-44A3-A6BB-5CBC41A4490D}"/>
              </a:ext>
            </a:extLst>
          </p:cNvPr>
          <p:cNvSpPr>
            <a:spLocks noGrp="1"/>
          </p:cNvSpPr>
          <p:nvPr>
            <p:ph type="title"/>
          </p:nvPr>
        </p:nvSpPr>
        <p:spPr>
          <a:xfrm>
            <a:off x="1098468" y="885651"/>
            <a:ext cx="3229803" cy="4624603"/>
          </a:xfrm>
        </p:spPr>
        <p:txBody>
          <a:bodyPr>
            <a:normAutofit/>
          </a:bodyPr>
          <a:lstStyle/>
          <a:p>
            <a:r>
              <a:rPr lang="en-US" b="1">
                <a:solidFill>
                  <a:srgbClr val="FFFFFF"/>
                </a:solidFill>
              </a:rPr>
              <a:t>Setback Unexpected</a:t>
            </a:r>
          </a:p>
        </p:txBody>
      </p:sp>
      <p:sp>
        <p:nvSpPr>
          <p:cNvPr id="3" name="Content Placeholder 2">
            <a:extLst>
              <a:ext uri="{FF2B5EF4-FFF2-40B4-BE49-F238E27FC236}">
                <a16:creationId xmlns:a16="http://schemas.microsoft.com/office/drawing/2014/main" id="{2C3CD9E6-2EE9-46B2-A199-AE96DEC0A93D}"/>
              </a:ext>
            </a:extLst>
          </p:cNvPr>
          <p:cNvSpPr>
            <a:spLocks noGrp="1"/>
          </p:cNvSpPr>
          <p:nvPr>
            <p:ph idx="1"/>
          </p:nvPr>
        </p:nvSpPr>
        <p:spPr>
          <a:xfrm>
            <a:off x="4978708" y="885651"/>
            <a:ext cx="6525220" cy="4616849"/>
          </a:xfrm>
        </p:spPr>
        <p:txBody>
          <a:bodyPr anchor="ctr">
            <a:normAutofit/>
          </a:bodyPr>
          <a:lstStyle/>
          <a:p>
            <a:r>
              <a:rPr lang="en-US" sz="1700" dirty="0">
                <a:effectLst/>
                <a:latin typeface="Courier New" panose="02070309020205020404" pitchFamily="49" charset="0"/>
                <a:ea typeface="Calibri" panose="020F0502020204030204" pitchFamily="34" charset="0"/>
              </a:rPr>
              <a:t>A setback is something unexpected, something we believe we did not plan for, but we are forced to confront. </a:t>
            </a:r>
          </a:p>
          <a:p>
            <a:endParaRPr lang="en-US" sz="1700" dirty="0">
              <a:effectLst/>
              <a:latin typeface="Courier New" panose="02070309020205020404" pitchFamily="49" charset="0"/>
              <a:ea typeface="Calibri" panose="020F0502020204030204" pitchFamily="34" charset="0"/>
            </a:endParaRPr>
          </a:p>
          <a:p>
            <a:r>
              <a:rPr lang="en-US" sz="1700" dirty="0">
                <a:effectLst/>
                <a:latin typeface="Courier New" panose="02070309020205020404" pitchFamily="49" charset="0"/>
                <a:ea typeface="Calibri" panose="020F0502020204030204" pitchFamily="34" charset="0"/>
              </a:rPr>
              <a:t>Even if the setback is involuntary, i.e., no fault of your own, if you decide to pursue another course of action, then that decision might hinder your future opportunity because what you did not get in one season of your life may be available in another season of your life. </a:t>
            </a:r>
          </a:p>
          <a:p>
            <a:endParaRPr lang="en-US" sz="1700" dirty="0">
              <a:effectLst/>
              <a:latin typeface="Courier New" panose="02070309020205020404" pitchFamily="49" charset="0"/>
            </a:endParaRPr>
          </a:p>
          <a:p>
            <a:r>
              <a:rPr lang="en-US" sz="1700" dirty="0">
                <a:effectLst/>
                <a:latin typeface="Courier New" panose="02070309020205020404" pitchFamily="49" charset="0"/>
                <a:ea typeface="Calibri" panose="020F0502020204030204" pitchFamily="34" charset="0"/>
              </a:rPr>
              <a:t>When it is involuntary, the setback houses instructions for you as well. The setback may “instruct” you to accept the “No” or the “not yet” for now. If you do not, then this might affect you fully receiving any benefits later.</a:t>
            </a:r>
            <a:endParaRPr lang="en-US" sz="1700" dirty="0"/>
          </a:p>
        </p:txBody>
      </p:sp>
      <p:sp>
        <p:nvSpPr>
          <p:cNvPr id="5" name="Footer Placeholder 4">
            <a:extLst>
              <a:ext uri="{FF2B5EF4-FFF2-40B4-BE49-F238E27FC236}">
                <a16:creationId xmlns:a16="http://schemas.microsoft.com/office/drawing/2014/main" id="{8995C3AF-DCA7-49F0-BCCD-4B6779A61015}"/>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CA0E4F50-3299-47AC-A1CD-A87BD91A5AE8}"/>
              </a:ext>
            </a:extLst>
          </p:cNvPr>
          <p:cNvSpPr>
            <a:spLocks noGrp="1"/>
          </p:cNvSpPr>
          <p:nvPr>
            <p:ph type="dt" sz="half" idx="10"/>
          </p:nvPr>
        </p:nvSpPr>
        <p:spPr>
          <a:xfrm>
            <a:off x="7717536" y="6382512"/>
            <a:ext cx="2825496" cy="320040"/>
          </a:xfrm>
        </p:spPr>
        <p:txBody>
          <a:bodyPr>
            <a:normAutofit/>
          </a:bodyPr>
          <a:lstStyle/>
          <a:p>
            <a:pPr algn="r">
              <a:spcAft>
                <a:spcPts val="600"/>
              </a:spcAft>
            </a:pPr>
            <a:fld id="{F9CE5A27-4422-4287-9FEB-2C8348106919}"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32FF6D5F-5993-4756-9A40-BCAAF216448E}"/>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9</a:t>
            </a:fld>
            <a:endParaRPr lang="en-US" sz="1000"/>
          </a:p>
        </p:txBody>
      </p:sp>
    </p:spTree>
    <p:extLst>
      <p:ext uri="{BB962C8B-B14F-4D97-AF65-F5344CB8AC3E}">
        <p14:creationId xmlns:p14="http://schemas.microsoft.com/office/powerpoint/2010/main" val="3936511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086308E7-83A4-45C6-9EF5-9CF249DEE3AC}"/>
              </a:ext>
            </a:extLst>
          </p:cNvPr>
          <p:cNvSpPr>
            <a:spLocks noGrp="1"/>
          </p:cNvSpPr>
          <p:nvPr>
            <p:ph type="title"/>
          </p:nvPr>
        </p:nvSpPr>
        <p:spPr>
          <a:xfrm>
            <a:off x="1098468" y="885651"/>
            <a:ext cx="3229803" cy="4624603"/>
          </a:xfrm>
        </p:spPr>
        <p:txBody>
          <a:bodyPr>
            <a:normAutofit/>
          </a:bodyPr>
          <a:lstStyle/>
          <a:p>
            <a:r>
              <a:rPr lang="en-US" b="1">
                <a:solidFill>
                  <a:srgbClr val="FFFFFF"/>
                </a:solidFill>
              </a:rPr>
              <a:t>Typical Setback</a:t>
            </a:r>
          </a:p>
        </p:txBody>
      </p:sp>
      <p:sp>
        <p:nvSpPr>
          <p:cNvPr id="3" name="Content Placeholder 2">
            <a:extLst>
              <a:ext uri="{FF2B5EF4-FFF2-40B4-BE49-F238E27FC236}">
                <a16:creationId xmlns:a16="http://schemas.microsoft.com/office/drawing/2014/main" id="{6D159DA9-4C79-4A31-A1C0-F104C3106962}"/>
              </a:ext>
            </a:extLst>
          </p:cNvPr>
          <p:cNvSpPr>
            <a:spLocks noGrp="1"/>
          </p:cNvSpPr>
          <p:nvPr>
            <p:ph idx="1"/>
          </p:nvPr>
        </p:nvSpPr>
        <p:spPr>
          <a:xfrm>
            <a:off x="4978708" y="885651"/>
            <a:ext cx="6908492" cy="5251646"/>
          </a:xfrm>
        </p:spPr>
        <p:txBody>
          <a:bodyPr anchor="ctr">
            <a:normAutofit/>
          </a:bodyPr>
          <a:lstStyle/>
          <a:p>
            <a:r>
              <a:rPr lang="en-US" sz="1600" dirty="0">
                <a:latin typeface="Courier New" panose="02070309020205020404" pitchFamily="49" charset="0"/>
                <a:cs typeface="Courier New" panose="02070309020205020404" pitchFamily="49" charset="0"/>
              </a:rPr>
              <a:t>Dropping out of high school is a typical setback. </a:t>
            </a:r>
          </a:p>
          <a:p>
            <a:endParaRPr lang="en-US" sz="1600" dirty="0">
              <a:latin typeface="Courier New" panose="02070309020205020404" pitchFamily="49" charset="0"/>
              <a:cs typeface="Courier New" panose="02070309020205020404" pitchFamily="49" charset="0"/>
            </a:endParaRPr>
          </a:p>
          <a:p>
            <a:r>
              <a:rPr lang="en-US" sz="1600" dirty="0">
                <a:latin typeface="Courier New" panose="02070309020205020404" pitchFamily="49" charset="0"/>
                <a:cs typeface="Courier New" panose="02070309020205020404" pitchFamily="49" charset="0"/>
              </a:rPr>
              <a:t>If you do not have a high school diploma, it would be difficult to get a job. However, if you decide to attend a community college and/or university, you must show record of completion for high school. This means that you must either complete high school or sit for the GED and pass it. </a:t>
            </a:r>
          </a:p>
          <a:p>
            <a:endParaRPr lang="en-US" sz="1600" dirty="0">
              <a:latin typeface="Courier New" panose="02070309020205020404" pitchFamily="49" charset="0"/>
              <a:cs typeface="Courier New" panose="02070309020205020404" pitchFamily="49" charset="0"/>
            </a:endParaRPr>
          </a:p>
          <a:p>
            <a:r>
              <a:rPr lang="en-US" sz="1600" dirty="0">
                <a:latin typeface="Courier New" panose="02070309020205020404" pitchFamily="49" charset="0"/>
                <a:cs typeface="Courier New" panose="02070309020205020404" pitchFamily="49" charset="0"/>
              </a:rPr>
              <a:t>Essentially, you must “go back” and retake a test you failed before you can move on. You must retake a test you failed before you can move on to greater battles, i.e., college studies. Retaking the test means finishing and completing whatever levels you did not complete. </a:t>
            </a:r>
          </a:p>
          <a:p>
            <a:endParaRPr lang="en-US" sz="1600" dirty="0">
              <a:latin typeface="Courier New" panose="02070309020205020404" pitchFamily="49" charset="0"/>
              <a:cs typeface="Courier New" panose="02070309020205020404" pitchFamily="49" charset="0"/>
            </a:endParaRPr>
          </a:p>
          <a:p>
            <a:r>
              <a:rPr lang="en-US" sz="1600" dirty="0">
                <a:latin typeface="Courier New" panose="02070309020205020404" pitchFamily="49" charset="0"/>
                <a:cs typeface="Courier New" panose="02070309020205020404" pitchFamily="49" charset="0"/>
              </a:rPr>
              <a:t>You ignored an instruction years ago that is now having an impact in your present life. Attention to repairing the setback must be immediate. </a:t>
            </a:r>
          </a:p>
        </p:txBody>
      </p:sp>
      <p:sp>
        <p:nvSpPr>
          <p:cNvPr id="5" name="Footer Placeholder 4">
            <a:extLst>
              <a:ext uri="{FF2B5EF4-FFF2-40B4-BE49-F238E27FC236}">
                <a16:creationId xmlns:a16="http://schemas.microsoft.com/office/drawing/2014/main" id="{E66DF285-7950-4A4C-B648-FD5E08E7BE38}"/>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D8A7423E-95A9-49E7-AB60-BD2FD81D6D89}"/>
              </a:ext>
            </a:extLst>
          </p:cNvPr>
          <p:cNvSpPr>
            <a:spLocks noGrp="1"/>
          </p:cNvSpPr>
          <p:nvPr>
            <p:ph type="dt" sz="half" idx="10"/>
          </p:nvPr>
        </p:nvSpPr>
        <p:spPr>
          <a:xfrm>
            <a:off x="7717536" y="6382512"/>
            <a:ext cx="2825496" cy="320040"/>
          </a:xfrm>
        </p:spPr>
        <p:txBody>
          <a:bodyPr>
            <a:normAutofit/>
          </a:bodyPr>
          <a:lstStyle/>
          <a:p>
            <a:pPr algn="r">
              <a:spcAft>
                <a:spcPts val="600"/>
              </a:spcAft>
            </a:pPr>
            <a:fld id="{11AB3BBA-3836-4AE1-B2A9-42B9B8C4919F}"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88E63B20-4FAD-41AA-AF28-056D0E064DB1}"/>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10</a:t>
            </a:fld>
            <a:endParaRPr lang="en-US" sz="1000"/>
          </a:p>
        </p:txBody>
      </p:sp>
    </p:spTree>
    <p:extLst>
      <p:ext uri="{BB962C8B-B14F-4D97-AF65-F5344CB8AC3E}">
        <p14:creationId xmlns:p14="http://schemas.microsoft.com/office/powerpoint/2010/main" val="2045713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E67F22D2-B52D-4A80-9BB5-39CCEF9FDE7B}"/>
              </a:ext>
            </a:extLst>
          </p:cNvPr>
          <p:cNvSpPr>
            <a:spLocks noGrp="1"/>
          </p:cNvSpPr>
          <p:nvPr>
            <p:ph type="title"/>
          </p:nvPr>
        </p:nvSpPr>
        <p:spPr>
          <a:xfrm>
            <a:off x="1098468" y="885651"/>
            <a:ext cx="3229803" cy="4624603"/>
          </a:xfrm>
        </p:spPr>
        <p:txBody>
          <a:bodyPr>
            <a:normAutofit/>
          </a:bodyPr>
          <a:lstStyle/>
          <a:p>
            <a:r>
              <a:rPr lang="en-US" b="1">
                <a:solidFill>
                  <a:srgbClr val="FFFFFF"/>
                </a:solidFill>
              </a:rPr>
              <a:t>Typical Setback</a:t>
            </a:r>
          </a:p>
        </p:txBody>
      </p:sp>
      <p:sp>
        <p:nvSpPr>
          <p:cNvPr id="3" name="Content Placeholder 2">
            <a:extLst>
              <a:ext uri="{FF2B5EF4-FFF2-40B4-BE49-F238E27FC236}">
                <a16:creationId xmlns:a16="http://schemas.microsoft.com/office/drawing/2014/main" id="{B2D8998E-6AD3-49BB-BB9B-83843ABE6AD0}"/>
              </a:ext>
            </a:extLst>
          </p:cNvPr>
          <p:cNvSpPr>
            <a:spLocks noGrp="1"/>
          </p:cNvSpPr>
          <p:nvPr>
            <p:ph idx="1"/>
          </p:nvPr>
        </p:nvSpPr>
        <p:spPr>
          <a:xfrm>
            <a:off x="4978708" y="885651"/>
            <a:ext cx="6961758" cy="5251646"/>
          </a:xfrm>
        </p:spPr>
        <p:txBody>
          <a:bodyPr anchor="ctr">
            <a:normAutofit/>
          </a:bodyPr>
          <a:lstStyle/>
          <a:p>
            <a:r>
              <a:rPr lang="en-US" sz="1600" dirty="0">
                <a:latin typeface="Courier New" panose="02070309020205020404" pitchFamily="49" charset="0"/>
                <a:cs typeface="Courier New" panose="02070309020205020404" pitchFamily="49" charset="0"/>
              </a:rPr>
              <a:t>Joining a gang against someone’s instruction is another typical setback. </a:t>
            </a:r>
          </a:p>
          <a:p>
            <a:endParaRPr lang="en-US" sz="1600" dirty="0"/>
          </a:p>
          <a:p>
            <a:r>
              <a:rPr lang="en-US" sz="1600" dirty="0">
                <a:effectLst/>
                <a:latin typeface="Courier New" panose="02070309020205020404" pitchFamily="49" charset="0"/>
                <a:ea typeface="Calibri" panose="020F0502020204030204" pitchFamily="34" charset="0"/>
              </a:rPr>
              <a:t>If a parent or a friend or someone important tells you not to join a gang, but you decide against their instruction and join anyway, the moment you decide to join the gang you have taken yourself off the path you were already on and shifted your feet, mind, body, heart, emotions, money, etc. onto the path that will make you a gang member.</a:t>
            </a:r>
          </a:p>
          <a:p>
            <a:endParaRPr lang="en-US" sz="1600" dirty="0">
              <a:effectLst/>
              <a:latin typeface="Courier New" panose="02070309020205020404" pitchFamily="49" charset="0"/>
            </a:endParaRPr>
          </a:p>
          <a:p>
            <a:r>
              <a:rPr lang="en-US" sz="1600" dirty="0">
                <a:effectLst/>
                <a:latin typeface="Courier New" panose="02070309020205020404" pitchFamily="49" charset="0"/>
                <a:ea typeface="Calibri" panose="020F0502020204030204" pitchFamily="34" charset="0"/>
                <a:cs typeface="Times New Roman" panose="02020603050405020304" pitchFamily="18" charset="0"/>
              </a:rPr>
              <a:t>On that new path are troubles that you cannot prepare for, let alone imagine. The longer you stay in that gang and participate, the more you feel comforted by the decision, provided that being part of a gang does not yield any immediate negative consequences.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500" dirty="0"/>
          </a:p>
        </p:txBody>
      </p:sp>
      <p:sp>
        <p:nvSpPr>
          <p:cNvPr id="5" name="Footer Placeholder 4">
            <a:extLst>
              <a:ext uri="{FF2B5EF4-FFF2-40B4-BE49-F238E27FC236}">
                <a16:creationId xmlns:a16="http://schemas.microsoft.com/office/drawing/2014/main" id="{04DB4D14-15A5-4276-8091-AD2798919A78}"/>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FB95354F-79B6-4FC3-94CC-9414BFDDB073}"/>
              </a:ext>
            </a:extLst>
          </p:cNvPr>
          <p:cNvSpPr>
            <a:spLocks noGrp="1"/>
          </p:cNvSpPr>
          <p:nvPr>
            <p:ph type="dt" sz="half" idx="10"/>
          </p:nvPr>
        </p:nvSpPr>
        <p:spPr>
          <a:xfrm>
            <a:off x="7717536" y="6382512"/>
            <a:ext cx="2825496" cy="320040"/>
          </a:xfrm>
        </p:spPr>
        <p:txBody>
          <a:bodyPr>
            <a:normAutofit/>
          </a:bodyPr>
          <a:lstStyle/>
          <a:p>
            <a:pPr algn="r">
              <a:spcAft>
                <a:spcPts val="600"/>
              </a:spcAft>
            </a:pPr>
            <a:fld id="{279FCF01-7F52-40EC-BFD7-E4ACE204599F}"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C8BA1AD8-610F-4CBC-9F0C-4BAF5D0BC5CF}"/>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11</a:t>
            </a:fld>
            <a:endParaRPr lang="en-US" sz="1000"/>
          </a:p>
        </p:txBody>
      </p:sp>
    </p:spTree>
    <p:extLst>
      <p:ext uri="{BB962C8B-B14F-4D97-AF65-F5344CB8AC3E}">
        <p14:creationId xmlns:p14="http://schemas.microsoft.com/office/powerpoint/2010/main" val="4149678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D606CC2-D51A-4DEB-BC7E-65DF5C919142}"/>
              </a:ext>
            </a:extLst>
          </p:cNvPr>
          <p:cNvSpPr>
            <a:spLocks noGrp="1"/>
          </p:cNvSpPr>
          <p:nvPr>
            <p:ph type="title"/>
          </p:nvPr>
        </p:nvSpPr>
        <p:spPr>
          <a:xfrm>
            <a:off x="1098468" y="885651"/>
            <a:ext cx="3229803" cy="4624603"/>
          </a:xfrm>
        </p:spPr>
        <p:txBody>
          <a:bodyPr>
            <a:normAutofit/>
          </a:bodyPr>
          <a:lstStyle/>
          <a:p>
            <a:r>
              <a:rPr lang="en-US" b="1">
                <a:solidFill>
                  <a:srgbClr val="FFFFFF"/>
                </a:solidFill>
              </a:rPr>
              <a:t>Typical Setback</a:t>
            </a:r>
          </a:p>
        </p:txBody>
      </p:sp>
      <p:sp>
        <p:nvSpPr>
          <p:cNvPr id="3" name="Content Placeholder 2">
            <a:extLst>
              <a:ext uri="{FF2B5EF4-FFF2-40B4-BE49-F238E27FC236}">
                <a16:creationId xmlns:a16="http://schemas.microsoft.com/office/drawing/2014/main" id="{F7EE9BC7-097D-4ACD-BCDC-CAC52D1FD9FA}"/>
              </a:ext>
            </a:extLst>
          </p:cNvPr>
          <p:cNvSpPr>
            <a:spLocks noGrp="1"/>
          </p:cNvSpPr>
          <p:nvPr>
            <p:ph idx="1"/>
          </p:nvPr>
        </p:nvSpPr>
        <p:spPr>
          <a:xfrm>
            <a:off x="4978708" y="885651"/>
            <a:ext cx="6525220" cy="4616849"/>
          </a:xfrm>
        </p:spPr>
        <p:txBody>
          <a:bodyPr anchor="ctr">
            <a:normAutofit/>
          </a:bodyPr>
          <a:lstStyle/>
          <a:p>
            <a:r>
              <a:rPr lang="en-US" sz="1700">
                <a:latin typeface="Courier New" panose="02070309020205020404" pitchFamily="49" charset="0"/>
                <a:cs typeface="Courier New" panose="02070309020205020404" pitchFamily="49" charset="0"/>
              </a:rPr>
              <a:t>Repairing the setback might include saying to the head gang member, “I’m sorry. I should not have joined this gang.” </a:t>
            </a:r>
          </a:p>
          <a:p>
            <a:endParaRPr lang="en-US" sz="1700">
              <a:latin typeface="Courier New" panose="02070309020205020404" pitchFamily="49" charset="0"/>
              <a:cs typeface="Courier New" panose="02070309020205020404" pitchFamily="49" charset="0"/>
            </a:endParaRPr>
          </a:p>
          <a:p>
            <a:r>
              <a:rPr lang="en-US" sz="1700">
                <a:latin typeface="Courier New" panose="02070309020205020404" pitchFamily="49" charset="0"/>
                <a:cs typeface="Courier New" panose="02070309020205020404" pitchFamily="49" charset="0"/>
              </a:rPr>
              <a:t>You appeal to the gang member to have mercy on you because of the negative consequences attached to joining a gang, i.e., getting shot, becoming a criminal, and/or going to jail or prison. </a:t>
            </a:r>
          </a:p>
          <a:p>
            <a:endParaRPr lang="en-US" sz="1700">
              <a:latin typeface="Courier New" panose="02070309020205020404" pitchFamily="49" charset="0"/>
              <a:cs typeface="Courier New" panose="02070309020205020404" pitchFamily="49" charset="0"/>
            </a:endParaRPr>
          </a:p>
          <a:p>
            <a:r>
              <a:rPr lang="en-US" sz="1700">
                <a:latin typeface="Courier New" panose="02070309020205020404" pitchFamily="49" charset="0"/>
                <a:cs typeface="Courier New" panose="02070309020205020404" pitchFamily="49" charset="0"/>
              </a:rPr>
              <a:t>You understand that the only way out of the gang is </a:t>
            </a:r>
            <a:r>
              <a:rPr lang="en-US" sz="1700">
                <a:effectLst/>
                <a:latin typeface="Courier New" panose="02070309020205020404" pitchFamily="49" charset="0"/>
                <a:ea typeface="Calibri" panose="020F0502020204030204" pitchFamily="34" charset="0"/>
                <a:cs typeface="Courier New" panose="02070309020205020404" pitchFamily="49" charset="0"/>
              </a:rPr>
              <a:t>through correction, and punishment and pain precede correction. You are usually shot in one of those gang life episodes, which results in pain, and then further into an arrest leading to incarceration. </a:t>
            </a:r>
          </a:p>
          <a:p>
            <a:endParaRPr lang="en-US" sz="1700"/>
          </a:p>
        </p:txBody>
      </p:sp>
      <p:sp>
        <p:nvSpPr>
          <p:cNvPr id="5" name="Footer Placeholder 4">
            <a:extLst>
              <a:ext uri="{FF2B5EF4-FFF2-40B4-BE49-F238E27FC236}">
                <a16:creationId xmlns:a16="http://schemas.microsoft.com/office/drawing/2014/main" id="{4276DC58-6ACD-4D33-9885-77B1AD377807}"/>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1E3C48FA-D621-489C-83FC-51072B2F6C47}"/>
              </a:ext>
            </a:extLst>
          </p:cNvPr>
          <p:cNvSpPr>
            <a:spLocks noGrp="1"/>
          </p:cNvSpPr>
          <p:nvPr>
            <p:ph type="dt" sz="half" idx="10"/>
          </p:nvPr>
        </p:nvSpPr>
        <p:spPr>
          <a:xfrm>
            <a:off x="7717536" y="6382512"/>
            <a:ext cx="2825496" cy="320040"/>
          </a:xfrm>
        </p:spPr>
        <p:txBody>
          <a:bodyPr>
            <a:normAutofit/>
          </a:bodyPr>
          <a:lstStyle/>
          <a:p>
            <a:pPr algn="r">
              <a:spcAft>
                <a:spcPts val="600"/>
              </a:spcAft>
            </a:pPr>
            <a:fld id="{808168F3-3149-4995-BA74-8DA2E1FF7D18}"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1D995A02-246F-4227-9058-3B277D832218}"/>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12</a:t>
            </a:fld>
            <a:endParaRPr lang="en-US" sz="1000"/>
          </a:p>
        </p:txBody>
      </p:sp>
    </p:spTree>
    <p:extLst>
      <p:ext uri="{BB962C8B-B14F-4D97-AF65-F5344CB8AC3E}">
        <p14:creationId xmlns:p14="http://schemas.microsoft.com/office/powerpoint/2010/main" val="1913511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E1BF94B2-3FDC-4B55-828D-14DEA18FA0FF}"/>
              </a:ext>
            </a:extLst>
          </p:cNvPr>
          <p:cNvSpPr>
            <a:spLocks noGrp="1"/>
          </p:cNvSpPr>
          <p:nvPr>
            <p:ph type="title"/>
          </p:nvPr>
        </p:nvSpPr>
        <p:spPr>
          <a:xfrm>
            <a:off x="1098468" y="885651"/>
            <a:ext cx="3229803" cy="4624603"/>
          </a:xfrm>
        </p:spPr>
        <p:txBody>
          <a:bodyPr>
            <a:normAutofit/>
          </a:bodyPr>
          <a:lstStyle/>
          <a:p>
            <a:r>
              <a:rPr lang="en-US" b="1">
                <a:solidFill>
                  <a:srgbClr val="FFFFFF"/>
                </a:solidFill>
              </a:rPr>
              <a:t>Getting Out of Setback</a:t>
            </a:r>
          </a:p>
        </p:txBody>
      </p:sp>
      <p:sp>
        <p:nvSpPr>
          <p:cNvPr id="3" name="Content Placeholder 2">
            <a:extLst>
              <a:ext uri="{FF2B5EF4-FFF2-40B4-BE49-F238E27FC236}">
                <a16:creationId xmlns:a16="http://schemas.microsoft.com/office/drawing/2014/main" id="{DD450753-CF80-4CD4-A6D1-C50D1FFF6BC6}"/>
              </a:ext>
            </a:extLst>
          </p:cNvPr>
          <p:cNvSpPr>
            <a:spLocks noGrp="1"/>
          </p:cNvSpPr>
          <p:nvPr>
            <p:ph idx="1"/>
          </p:nvPr>
        </p:nvSpPr>
        <p:spPr>
          <a:xfrm>
            <a:off x="4978708" y="885651"/>
            <a:ext cx="6525220" cy="4616849"/>
          </a:xfrm>
        </p:spPr>
        <p:txBody>
          <a:bodyPr anchor="ctr">
            <a:normAutofit/>
          </a:bodyPr>
          <a:lstStyle/>
          <a:p>
            <a:r>
              <a:rPr lang="en-US" sz="2200">
                <a:effectLst/>
                <a:latin typeface="Courier New" panose="02070309020205020404" pitchFamily="49" charset="0"/>
                <a:ea typeface="Calibri" panose="020F0502020204030204" pitchFamily="34" charset="0"/>
              </a:rPr>
              <a:t>Therefore, the only way out of setback is through correction. </a:t>
            </a:r>
          </a:p>
          <a:p>
            <a:endParaRPr lang="en-US" sz="2200">
              <a:effectLst/>
              <a:latin typeface="Courier New" panose="02070309020205020404" pitchFamily="49" charset="0"/>
            </a:endParaRPr>
          </a:p>
          <a:p>
            <a:r>
              <a:rPr lang="en-US" sz="2200">
                <a:effectLst/>
                <a:latin typeface="Courier New" panose="02070309020205020404" pitchFamily="49" charset="0"/>
                <a:ea typeface="Calibri" panose="020F0502020204030204" pitchFamily="34" charset="0"/>
              </a:rPr>
              <a:t>You cannot reach for recovery or restoration or advance in that area until you pass that failed test. </a:t>
            </a:r>
          </a:p>
          <a:p>
            <a:endParaRPr lang="en-US" sz="2200">
              <a:effectLst/>
              <a:latin typeface="Courier New" panose="02070309020205020404" pitchFamily="49" charset="0"/>
              <a:ea typeface="Calibri" panose="020F0502020204030204" pitchFamily="34" charset="0"/>
            </a:endParaRPr>
          </a:p>
          <a:p>
            <a:r>
              <a:rPr lang="en-US" sz="2200">
                <a:effectLst/>
                <a:latin typeface="Courier New" panose="02070309020205020404" pitchFamily="49" charset="0"/>
                <a:ea typeface="Calibri" panose="020F0502020204030204" pitchFamily="34" charset="0"/>
              </a:rPr>
              <a:t>Actions leading up to entering a setback could be characterized as the compromises you make that push you further into deciding wrongly and further into creating a setback opportunity. </a:t>
            </a:r>
          </a:p>
          <a:p>
            <a:endParaRPr lang="en-US" sz="2200">
              <a:effectLst/>
              <a:latin typeface="Courier New" panose="02070309020205020404" pitchFamily="49" charset="0"/>
              <a:ea typeface="Calibri" panose="020F0502020204030204" pitchFamily="34" charset="0"/>
            </a:endParaRPr>
          </a:p>
        </p:txBody>
      </p:sp>
      <p:sp>
        <p:nvSpPr>
          <p:cNvPr id="5" name="Footer Placeholder 4">
            <a:extLst>
              <a:ext uri="{FF2B5EF4-FFF2-40B4-BE49-F238E27FC236}">
                <a16:creationId xmlns:a16="http://schemas.microsoft.com/office/drawing/2014/main" id="{DB325522-12C1-486C-A200-E59183C2CBFF}"/>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9B908DA1-78A8-427F-B015-6504A050603C}"/>
              </a:ext>
            </a:extLst>
          </p:cNvPr>
          <p:cNvSpPr>
            <a:spLocks noGrp="1"/>
          </p:cNvSpPr>
          <p:nvPr>
            <p:ph type="dt" sz="half" idx="10"/>
          </p:nvPr>
        </p:nvSpPr>
        <p:spPr>
          <a:xfrm>
            <a:off x="7717536" y="6382512"/>
            <a:ext cx="2825496" cy="320040"/>
          </a:xfrm>
        </p:spPr>
        <p:txBody>
          <a:bodyPr>
            <a:normAutofit/>
          </a:bodyPr>
          <a:lstStyle/>
          <a:p>
            <a:pPr algn="r">
              <a:spcAft>
                <a:spcPts val="600"/>
              </a:spcAft>
            </a:pPr>
            <a:fld id="{A0E2C9CA-A82C-47C2-8BE9-578561FC5B16}"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C54230C9-58A8-4B30-AA8F-0D57062AD46A}"/>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13</a:t>
            </a:fld>
            <a:endParaRPr lang="en-US" sz="1000"/>
          </a:p>
        </p:txBody>
      </p:sp>
    </p:spTree>
    <p:extLst>
      <p:ext uri="{BB962C8B-B14F-4D97-AF65-F5344CB8AC3E}">
        <p14:creationId xmlns:p14="http://schemas.microsoft.com/office/powerpoint/2010/main" val="3720769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B23BBA1-3C19-4A17-ADBC-42C78BD10B1F}"/>
              </a:ext>
            </a:extLst>
          </p:cNvPr>
          <p:cNvSpPr>
            <a:spLocks noGrp="1"/>
          </p:cNvSpPr>
          <p:nvPr>
            <p:ph type="title"/>
          </p:nvPr>
        </p:nvSpPr>
        <p:spPr>
          <a:xfrm>
            <a:off x="1098468" y="885651"/>
            <a:ext cx="3229803" cy="4624603"/>
          </a:xfrm>
        </p:spPr>
        <p:txBody>
          <a:bodyPr>
            <a:normAutofit/>
          </a:bodyPr>
          <a:lstStyle/>
          <a:p>
            <a:r>
              <a:rPr lang="en-US" b="1">
                <a:solidFill>
                  <a:srgbClr val="FFFFFF"/>
                </a:solidFill>
              </a:rPr>
              <a:t>Getting Out of Setback</a:t>
            </a:r>
          </a:p>
        </p:txBody>
      </p:sp>
      <p:sp>
        <p:nvSpPr>
          <p:cNvPr id="3" name="Content Placeholder 2">
            <a:extLst>
              <a:ext uri="{FF2B5EF4-FFF2-40B4-BE49-F238E27FC236}">
                <a16:creationId xmlns:a16="http://schemas.microsoft.com/office/drawing/2014/main" id="{AF816E69-10B5-4596-B01D-BDBC483228AB}"/>
              </a:ext>
            </a:extLst>
          </p:cNvPr>
          <p:cNvSpPr>
            <a:spLocks noGrp="1"/>
          </p:cNvSpPr>
          <p:nvPr>
            <p:ph idx="1"/>
          </p:nvPr>
        </p:nvSpPr>
        <p:spPr>
          <a:xfrm>
            <a:off x="4978708" y="885651"/>
            <a:ext cx="6525220" cy="4616849"/>
          </a:xfrm>
        </p:spPr>
        <p:txBody>
          <a:bodyPr anchor="ctr">
            <a:normAutofit/>
          </a:bodyPr>
          <a:lstStyle/>
          <a:p>
            <a:r>
              <a:rPr lang="en-US" sz="1700">
                <a:effectLst/>
                <a:latin typeface="Courier New" panose="02070309020205020404" pitchFamily="49" charset="0"/>
                <a:ea typeface="Calibri" panose="020F0502020204030204" pitchFamily="34" charset="0"/>
              </a:rPr>
              <a:t>Entering a gang is a compromise you set for yourself. </a:t>
            </a:r>
          </a:p>
          <a:p>
            <a:endParaRPr lang="en-US" sz="1700">
              <a:effectLst/>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Cheating on a spouse or long-term partner is a compromise you set for yourself. </a:t>
            </a:r>
          </a:p>
          <a:p>
            <a:endParaRPr lang="en-US" sz="1700">
              <a:effectLst/>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Having unprotected sex that results in a baby is a compromise you set for yourself. </a:t>
            </a:r>
          </a:p>
          <a:p>
            <a:endParaRPr lang="en-US" sz="1700">
              <a:effectLst/>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Lying about who you are and your capability is a compromise you set for yourself. </a:t>
            </a:r>
          </a:p>
          <a:p>
            <a:endParaRPr lang="en-US" sz="1700">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Any compromise you make is not an opportunity. Instead, it is a deviation from the right thing to do in the immediate moment.</a:t>
            </a:r>
            <a:endParaRPr lang="en-US" sz="1700"/>
          </a:p>
          <a:p>
            <a:endParaRPr lang="en-US" sz="1700"/>
          </a:p>
        </p:txBody>
      </p:sp>
      <p:sp>
        <p:nvSpPr>
          <p:cNvPr id="5" name="Footer Placeholder 4">
            <a:extLst>
              <a:ext uri="{FF2B5EF4-FFF2-40B4-BE49-F238E27FC236}">
                <a16:creationId xmlns:a16="http://schemas.microsoft.com/office/drawing/2014/main" id="{7D4CB71A-12CE-4BEC-AD91-5771B85CEC73}"/>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8A613EB7-B6E4-4C3D-8294-E7D045A6898C}"/>
              </a:ext>
            </a:extLst>
          </p:cNvPr>
          <p:cNvSpPr>
            <a:spLocks noGrp="1"/>
          </p:cNvSpPr>
          <p:nvPr>
            <p:ph type="dt" sz="half" idx="10"/>
          </p:nvPr>
        </p:nvSpPr>
        <p:spPr>
          <a:xfrm>
            <a:off x="7717536" y="6382512"/>
            <a:ext cx="2825496" cy="320040"/>
          </a:xfrm>
        </p:spPr>
        <p:txBody>
          <a:bodyPr>
            <a:normAutofit/>
          </a:bodyPr>
          <a:lstStyle/>
          <a:p>
            <a:pPr algn="r">
              <a:spcAft>
                <a:spcPts val="600"/>
              </a:spcAft>
            </a:pPr>
            <a:fld id="{9B92B405-72EE-4967-986E-1AC31AEC1BF2}"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5DEE7A89-8BEC-422A-A7F9-08B2541FEF95}"/>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14</a:t>
            </a:fld>
            <a:endParaRPr lang="en-US" sz="1000"/>
          </a:p>
        </p:txBody>
      </p:sp>
    </p:spTree>
    <p:extLst>
      <p:ext uri="{BB962C8B-B14F-4D97-AF65-F5344CB8AC3E}">
        <p14:creationId xmlns:p14="http://schemas.microsoft.com/office/powerpoint/2010/main" val="3401316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9BB79A3-C087-4BBC-89BD-70E616AFED83}"/>
              </a:ext>
            </a:extLst>
          </p:cNvPr>
          <p:cNvSpPr>
            <a:spLocks noGrp="1"/>
          </p:cNvSpPr>
          <p:nvPr>
            <p:ph type="title"/>
          </p:nvPr>
        </p:nvSpPr>
        <p:spPr>
          <a:xfrm>
            <a:off x="1098468" y="885651"/>
            <a:ext cx="3229803" cy="4624603"/>
          </a:xfrm>
        </p:spPr>
        <p:txBody>
          <a:bodyPr>
            <a:normAutofit/>
          </a:bodyPr>
          <a:lstStyle/>
          <a:p>
            <a:r>
              <a:rPr lang="en-US" b="1">
                <a:solidFill>
                  <a:srgbClr val="FFFFFF"/>
                </a:solidFill>
              </a:rPr>
              <a:t>Compromise</a:t>
            </a:r>
          </a:p>
        </p:txBody>
      </p:sp>
      <p:sp>
        <p:nvSpPr>
          <p:cNvPr id="3" name="Content Placeholder 2">
            <a:extLst>
              <a:ext uri="{FF2B5EF4-FFF2-40B4-BE49-F238E27FC236}">
                <a16:creationId xmlns:a16="http://schemas.microsoft.com/office/drawing/2014/main" id="{D253269D-1B44-4FFF-B466-44B63AEE1193}"/>
              </a:ext>
            </a:extLst>
          </p:cNvPr>
          <p:cNvSpPr>
            <a:spLocks noGrp="1"/>
          </p:cNvSpPr>
          <p:nvPr>
            <p:ph idx="1"/>
          </p:nvPr>
        </p:nvSpPr>
        <p:spPr>
          <a:xfrm>
            <a:off x="4978708" y="885651"/>
            <a:ext cx="6525220" cy="4616849"/>
          </a:xfrm>
        </p:spPr>
        <p:txBody>
          <a:bodyPr anchor="ctr">
            <a:normAutofit/>
          </a:bodyPr>
          <a:lstStyle/>
          <a:p>
            <a:r>
              <a:rPr lang="en-US" sz="1700" dirty="0">
                <a:effectLst/>
                <a:latin typeface="Courier New" panose="02070309020205020404" pitchFamily="49" charset="0"/>
                <a:ea typeface="Calibri" panose="020F0502020204030204" pitchFamily="34" charset="0"/>
              </a:rPr>
              <a:t>Thus, if you must compromise yourself to get what you want, you are somewhere before your time. </a:t>
            </a:r>
          </a:p>
          <a:p>
            <a:endParaRPr lang="en-US" sz="1700" dirty="0">
              <a:effectLst/>
              <a:latin typeface="Courier New" panose="02070309020205020404" pitchFamily="49" charset="0"/>
            </a:endParaRPr>
          </a:p>
          <a:p>
            <a:r>
              <a:rPr lang="en-US" sz="1700" dirty="0">
                <a:effectLst/>
                <a:latin typeface="Courier New" panose="02070309020205020404" pitchFamily="49" charset="0"/>
                <a:ea typeface="Calibri" panose="020F0502020204030204" pitchFamily="34" charset="0"/>
              </a:rPr>
              <a:t>Anytime you feel you need to compromise yourself, however way that manifests for you, this should indicate to you that you are somewhere before your time, you are not in the right geography, and you do not have the right knowledge to navigate at the next level. </a:t>
            </a:r>
          </a:p>
          <a:p>
            <a:endParaRPr lang="en-US" sz="1700" dirty="0">
              <a:effectLst/>
              <a:latin typeface="Courier New" panose="02070309020205020404" pitchFamily="49" charset="0"/>
              <a:ea typeface="Calibri" panose="020F0502020204030204" pitchFamily="34" charset="0"/>
            </a:endParaRPr>
          </a:p>
          <a:p>
            <a:r>
              <a:rPr lang="en-US" sz="1700" dirty="0">
                <a:effectLst/>
                <a:latin typeface="Courier New" panose="02070309020205020404" pitchFamily="49" charset="0"/>
                <a:ea typeface="Calibri" panose="020F0502020204030204" pitchFamily="34" charset="0"/>
              </a:rPr>
              <a:t>Until you recognize this issue, you will remain homeless emotionally, psychologically, spiritually, and financially. </a:t>
            </a:r>
          </a:p>
          <a:p>
            <a:endParaRPr lang="en-US" sz="1700" dirty="0">
              <a:latin typeface="Courier New" panose="02070309020205020404" pitchFamily="49" charset="0"/>
              <a:ea typeface="Calibri" panose="020F0502020204030204" pitchFamily="34" charset="0"/>
            </a:endParaRPr>
          </a:p>
          <a:p>
            <a:r>
              <a:rPr lang="en-US" sz="1700" dirty="0">
                <a:effectLst/>
                <a:latin typeface="Courier New" panose="02070309020205020404" pitchFamily="49" charset="0"/>
                <a:ea typeface="Calibri" panose="020F0502020204030204" pitchFamily="34" charset="0"/>
              </a:rPr>
              <a:t>You will remain in setback. </a:t>
            </a:r>
            <a:endParaRPr lang="en-US" sz="1700" dirty="0"/>
          </a:p>
        </p:txBody>
      </p:sp>
      <p:sp>
        <p:nvSpPr>
          <p:cNvPr id="5" name="Footer Placeholder 4">
            <a:extLst>
              <a:ext uri="{FF2B5EF4-FFF2-40B4-BE49-F238E27FC236}">
                <a16:creationId xmlns:a16="http://schemas.microsoft.com/office/drawing/2014/main" id="{A7C0A88E-0876-4AA2-92FB-ABAC16268C5B}"/>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C34AE2F0-BA13-491F-8CD0-D1C53BEAD74E}"/>
              </a:ext>
            </a:extLst>
          </p:cNvPr>
          <p:cNvSpPr>
            <a:spLocks noGrp="1"/>
          </p:cNvSpPr>
          <p:nvPr>
            <p:ph type="dt" sz="half" idx="10"/>
          </p:nvPr>
        </p:nvSpPr>
        <p:spPr>
          <a:xfrm>
            <a:off x="7717536" y="6382512"/>
            <a:ext cx="2825496" cy="320040"/>
          </a:xfrm>
        </p:spPr>
        <p:txBody>
          <a:bodyPr>
            <a:normAutofit/>
          </a:bodyPr>
          <a:lstStyle/>
          <a:p>
            <a:pPr algn="r">
              <a:spcAft>
                <a:spcPts val="600"/>
              </a:spcAft>
            </a:pPr>
            <a:fld id="{101E5ABC-A09D-4AD0-A482-E1A600BD9A93}"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4B17ABE2-92FA-48E6-B421-70DCB516EFDE}"/>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15</a:t>
            </a:fld>
            <a:endParaRPr lang="en-US" sz="1000"/>
          </a:p>
        </p:txBody>
      </p:sp>
    </p:spTree>
    <p:extLst>
      <p:ext uri="{BB962C8B-B14F-4D97-AF65-F5344CB8AC3E}">
        <p14:creationId xmlns:p14="http://schemas.microsoft.com/office/powerpoint/2010/main" val="810410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6842E936-4792-4332-A149-4167D15568DA}"/>
              </a:ext>
            </a:extLst>
          </p:cNvPr>
          <p:cNvSpPr>
            <a:spLocks noGrp="1"/>
          </p:cNvSpPr>
          <p:nvPr>
            <p:ph type="title"/>
          </p:nvPr>
        </p:nvSpPr>
        <p:spPr>
          <a:xfrm>
            <a:off x="1098468" y="885651"/>
            <a:ext cx="3229803" cy="4624603"/>
          </a:xfrm>
        </p:spPr>
        <p:txBody>
          <a:bodyPr>
            <a:normAutofit/>
          </a:bodyPr>
          <a:lstStyle/>
          <a:p>
            <a:r>
              <a:rPr lang="en-US" b="1">
                <a:solidFill>
                  <a:srgbClr val="FFFFFF"/>
                </a:solidFill>
              </a:rPr>
              <a:t>Compromise</a:t>
            </a:r>
          </a:p>
        </p:txBody>
      </p:sp>
      <p:sp>
        <p:nvSpPr>
          <p:cNvPr id="3" name="Content Placeholder 2">
            <a:extLst>
              <a:ext uri="{FF2B5EF4-FFF2-40B4-BE49-F238E27FC236}">
                <a16:creationId xmlns:a16="http://schemas.microsoft.com/office/drawing/2014/main" id="{E739643F-2588-49D7-AF45-340B11ECB02B}"/>
              </a:ext>
            </a:extLst>
          </p:cNvPr>
          <p:cNvSpPr>
            <a:spLocks noGrp="1"/>
          </p:cNvSpPr>
          <p:nvPr>
            <p:ph idx="1"/>
          </p:nvPr>
        </p:nvSpPr>
        <p:spPr>
          <a:xfrm>
            <a:off x="4978708" y="885651"/>
            <a:ext cx="6525220" cy="4616849"/>
          </a:xfrm>
        </p:spPr>
        <p:txBody>
          <a:bodyPr anchor="ctr">
            <a:normAutofit/>
          </a:bodyPr>
          <a:lstStyle/>
          <a:p>
            <a:r>
              <a:rPr lang="en-US" sz="2400">
                <a:effectLst/>
                <a:latin typeface="Courier New" panose="02070309020205020404" pitchFamily="49" charset="0"/>
                <a:ea typeface="Calibri" panose="020F0502020204030204" pitchFamily="34" charset="0"/>
              </a:rPr>
              <a:t>To compromise is to create an opportunity for setback because you undoubtedly believed that the initial instruction, before you compromised, was not enough to support to walk out the journey with integrity. </a:t>
            </a:r>
          </a:p>
          <a:p>
            <a:endParaRPr lang="en-US" sz="2400">
              <a:effectLst/>
              <a:latin typeface="Courier New" panose="02070309020205020404" pitchFamily="49" charset="0"/>
              <a:ea typeface="Calibri" panose="020F0502020204030204" pitchFamily="34" charset="0"/>
            </a:endParaRPr>
          </a:p>
          <a:p>
            <a:r>
              <a:rPr lang="en-US" sz="2400">
                <a:effectLst/>
                <a:latin typeface="Courier New" panose="02070309020205020404" pitchFamily="49" charset="0"/>
                <a:ea typeface="Calibri" panose="020F0502020204030204" pitchFamily="34" charset="0"/>
              </a:rPr>
              <a:t>Getting out of setback is no easy task, and it will require self-reflection, patience, and correction.</a:t>
            </a:r>
            <a:endParaRPr lang="en-US" sz="2400"/>
          </a:p>
        </p:txBody>
      </p:sp>
      <p:sp>
        <p:nvSpPr>
          <p:cNvPr id="5" name="Footer Placeholder 4">
            <a:extLst>
              <a:ext uri="{FF2B5EF4-FFF2-40B4-BE49-F238E27FC236}">
                <a16:creationId xmlns:a16="http://schemas.microsoft.com/office/drawing/2014/main" id="{05A56A78-F263-4141-B85F-B60725EDBC56}"/>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CEE0B768-2D38-4D83-8936-36F64BD5BE26}"/>
              </a:ext>
            </a:extLst>
          </p:cNvPr>
          <p:cNvSpPr>
            <a:spLocks noGrp="1"/>
          </p:cNvSpPr>
          <p:nvPr>
            <p:ph type="dt" sz="half" idx="10"/>
          </p:nvPr>
        </p:nvSpPr>
        <p:spPr>
          <a:xfrm>
            <a:off x="7717536" y="6382512"/>
            <a:ext cx="2825496" cy="320040"/>
          </a:xfrm>
        </p:spPr>
        <p:txBody>
          <a:bodyPr>
            <a:normAutofit/>
          </a:bodyPr>
          <a:lstStyle/>
          <a:p>
            <a:pPr algn="r">
              <a:spcAft>
                <a:spcPts val="600"/>
              </a:spcAft>
            </a:pPr>
            <a:fld id="{EB6295D2-E589-4A31-836E-751A7379A0B6}"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02599C3B-0EA5-4226-9D42-F626EF27D60A}"/>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16</a:t>
            </a:fld>
            <a:endParaRPr lang="en-US" sz="1000"/>
          </a:p>
        </p:txBody>
      </p:sp>
    </p:spTree>
    <p:extLst>
      <p:ext uri="{BB962C8B-B14F-4D97-AF65-F5344CB8AC3E}">
        <p14:creationId xmlns:p14="http://schemas.microsoft.com/office/powerpoint/2010/main" val="2878763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63C82B2C-73AE-4604-A2C1-E36570A12B61}"/>
              </a:ext>
            </a:extLst>
          </p:cNvPr>
          <p:cNvSpPr>
            <a:spLocks noGrp="1"/>
          </p:cNvSpPr>
          <p:nvPr>
            <p:ph type="title"/>
          </p:nvPr>
        </p:nvSpPr>
        <p:spPr>
          <a:xfrm>
            <a:off x="1098468" y="885651"/>
            <a:ext cx="3229803" cy="4624603"/>
          </a:xfrm>
        </p:spPr>
        <p:txBody>
          <a:bodyPr>
            <a:normAutofit/>
          </a:bodyPr>
          <a:lstStyle/>
          <a:p>
            <a:r>
              <a:rPr lang="en-US" b="1">
                <a:solidFill>
                  <a:srgbClr val="FFFFFF"/>
                </a:solidFill>
              </a:rPr>
              <a:t>“You Are Here”</a:t>
            </a:r>
          </a:p>
        </p:txBody>
      </p:sp>
      <p:sp>
        <p:nvSpPr>
          <p:cNvPr id="3" name="Content Placeholder 2">
            <a:extLst>
              <a:ext uri="{FF2B5EF4-FFF2-40B4-BE49-F238E27FC236}">
                <a16:creationId xmlns:a16="http://schemas.microsoft.com/office/drawing/2014/main" id="{E48CAE5E-9B43-490D-9E07-238F27DC7A36}"/>
              </a:ext>
            </a:extLst>
          </p:cNvPr>
          <p:cNvSpPr>
            <a:spLocks noGrp="1"/>
          </p:cNvSpPr>
          <p:nvPr>
            <p:ph idx="1"/>
          </p:nvPr>
        </p:nvSpPr>
        <p:spPr>
          <a:xfrm>
            <a:off x="4978708" y="885651"/>
            <a:ext cx="6525220" cy="4616849"/>
          </a:xfrm>
        </p:spPr>
        <p:txBody>
          <a:bodyPr anchor="ctr">
            <a:normAutofit/>
          </a:bodyPr>
          <a:lstStyle/>
          <a:p>
            <a:r>
              <a:rPr lang="en-US" sz="1700" dirty="0">
                <a:latin typeface="Courier New" panose="02070309020205020404" pitchFamily="49" charset="0"/>
                <a:cs typeface="Courier New" panose="02070309020205020404" pitchFamily="49" charset="0"/>
              </a:rPr>
              <a:t>This is a statement I heard a minister say referencing our life choices.</a:t>
            </a:r>
          </a:p>
          <a:p>
            <a:endParaRPr lang="en-US" sz="1700" dirty="0"/>
          </a:p>
          <a:p>
            <a:r>
              <a:rPr lang="en-US" sz="1700" dirty="0">
                <a:effectLst/>
                <a:latin typeface="Courier New" panose="02070309020205020404" pitchFamily="49" charset="0"/>
                <a:ea typeface="Calibri" panose="020F0502020204030204" pitchFamily="34" charset="0"/>
                <a:cs typeface="Times New Roman" panose="02020603050405020304" pitchFamily="18" charset="0"/>
              </a:rPr>
              <a:t>The pastor suggested through his message that if you are in a bad life condition, meaning you have lost everything, etc., then you are in a place due to your own contribution. Although you were well-intentioned, the path you chose dictated where you would go. </a:t>
            </a:r>
          </a:p>
          <a:p>
            <a:endParaRPr lang="en-US" sz="1700" dirty="0">
              <a:effectLst/>
              <a:latin typeface="Courier New" panose="02070309020205020404" pitchFamily="49" charset="0"/>
              <a:ea typeface="Calibri" panose="020F0502020204030204" pitchFamily="34" charset="0"/>
              <a:cs typeface="Times New Roman" panose="02020603050405020304" pitchFamily="18" charset="0"/>
            </a:endParaRPr>
          </a:p>
          <a:p>
            <a:r>
              <a:rPr lang="en-US" sz="1700" dirty="0">
                <a:effectLst/>
                <a:latin typeface="Courier New" panose="02070309020205020404" pitchFamily="49" charset="0"/>
                <a:ea typeface="Calibri" panose="020F0502020204030204" pitchFamily="34" charset="0"/>
                <a:cs typeface="Times New Roman" panose="02020603050405020304" pitchFamily="18" charset="0"/>
              </a:rPr>
              <a:t>In other words, you did something that brought you “here.” The “here” he was referencing was the breakdown of your life, explaining why it was no longer working and how recognition of your present condition is the first step towards change. </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700" dirty="0"/>
          </a:p>
        </p:txBody>
      </p:sp>
      <p:sp>
        <p:nvSpPr>
          <p:cNvPr id="5" name="Footer Placeholder 4">
            <a:extLst>
              <a:ext uri="{FF2B5EF4-FFF2-40B4-BE49-F238E27FC236}">
                <a16:creationId xmlns:a16="http://schemas.microsoft.com/office/drawing/2014/main" id="{80BBC062-645A-49B3-BC38-E77351775745}"/>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21114EA5-25F0-4AD8-8CF2-39E12C2DF033}"/>
              </a:ext>
            </a:extLst>
          </p:cNvPr>
          <p:cNvSpPr>
            <a:spLocks noGrp="1"/>
          </p:cNvSpPr>
          <p:nvPr>
            <p:ph type="dt" sz="half" idx="10"/>
          </p:nvPr>
        </p:nvSpPr>
        <p:spPr>
          <a:xfrm>
            <a:off x="7717536" y="6382512"/>
            <a:ext cx="2825496" cy="320040"/>
          </a:xfrm>
        </p:spPr>
        <p:txBody>
          <a:bodyPr>
            <a:normAutofit/>
          </a:bodyPr>
          <a:lstStyle/>
          <a:p>
            <a:pPr algn="r">
              <a:spcAft>
                <a:spcPts val="600"/>
              </a:spcAft>
            </a:pPr>
            <a:fld id="{86E9F6E6-B650-44BE-8938-04CD4F0D7257}"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B119F2E5-435D-4237-BF4C-4A54C1AFF1D0}"/>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17</a:t>
            </a:fld>
            <a:endParaRPr lang="en-US" sz="1000"/>
          </a:p>
        </p:txBody>
      </p:sp>
    </p:spTree>
    <p:extLst>
      <p:ext uri="{BB962C8B-B14F-4D97-AF65-F5344CB8AC3E}">
        <p14:creationId xmlns:p14="http://schemas.microsoft.com/office/powerpoint/2010/main" val="3339949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0F2628E5-2B72-4414-ACB6-A289789F211B}"/>
              </a:ext>
            </a:extLst>
          </p:cNvPr>
          <p:cNvSpPr>
            <a:spLocks noGrp="1"/>
          </p:cNvSpPr>
          <p:nvPr>
            <p:ph type="title"/>
          </p:nvPr>
        </p:nvSpPr>
        <p:spPr>
          <a:xfrm>
            <a:off x="1098468" y="885651"/>
            <a:ext cx="3229803" cy="4624603"/>
          </a:xfrm>
        </p:spPr>
        <p:txBody>
          <a:bodyPr>
            <a:normAutofit/>
          </a:bodyPr>
          <a:lstStyle/>
          <a:p>
            <a:r>
              <a:rPr lang="en-US" b="1">
                <a:solidFill>
                  <a:srgbClr val="FFFFFF"/>
                </a:solidFill>
              </a:rPr>
              <a:t>“You Are Here”</a:t>
            </a:r>
          </a:p>
        </p:txBody>
      </p:sp>
      <p:sp>
        <p:nvSpPr>
          <p:cNvPr id="3" name="Content Placeholder 2">
            <a:extLst>
              <a:ext uri="{FF2B5EF4-FFF2-40B4-BE49-F238E27FC236}">
                <a16:creationId xmlns:a16="http://schemas.microsoft.com/office/drawing/2014/main" id="{7B0EFCA2-564E-4F03-BDDB-86495BD26424}"/>
              </a:ext>
            </a:extLst>
          </p:cNvPr>
          <p:cNvSpPr>
            <a:spLocks noGrp="1"/>
          </p:cNvSpPr>
          <p:nvPr>
            <p:ph idx="1"/>
          </p:nvPr>
        </p:nvSpPr>
        <p:spPr>
          <a:xfrm>
            <a:off x="4978708" y="885651"/>
            <a:ext cx="6525220" cy="4616849"/>
          </a:xfrm>
        </p:spPr>
        <p:txBody>
          <a:bodyPr anchor="ctr">
            <a:normAutofit/>
          </a:bodyPr>
          <a:lstStyle/>
          <a:p>
            <a:r>
              <a:rPr lang="en-US" sz="1500">
                <a:latin typeface="Courier New" panose="02070309020205020404" pitchFamily="49" charset="0"/>
                <a:cs typeface="Courier New" panose="02070309020205020404" pitchFamily="49" charset="0"/>
              </a:rPr>
              <a:t>The same pastor offered an anecdote in a connected sermon where he discussed becoming untangled. The anecdote was of himself as a </a:t>
            </a:r>
            <a:r>
              <a:rPr lang="en-US" sz="1500">
                <a:effectLst/>
                <a:latin typeface="Courier New" panose="02070309020205020404" pitchFamily="49" charset="0"/>
                <a:ea typeface="Calibri" panose="020F0502020204030204" pitchFamily="34" charset="0"/>
                <a:cs typeface="Courier New" panose="02070309020205020404" pitchFamily="49" charset="0"/>
              </a:rPr>
              <a:t>dental patient with extensive </a:t>
            </a:r>
            <a:r>
              <a:rPr lang="en-US" sz="1500">
                <a:effectLst/>
                <a:latin typeface="Courier New" panose="02070309020205020404" pitchFamily="49" charset="0"/>
                <a:ea typeface="Calibri" panose="020F0502020204030204" pitchFamily="34" charset="0"/>
              </a:rPr>
              <a:t>teeth problems. </a:t>
            </a:r>
          </a:p>
          <a:p>
            <a:endParaRPr lang="en-US" sz="1500">
              <a:latin typeface="Courier New" panose="02070309020205020404" pitchFamily="49" charset="0"/>
              <a:ea typeface="Calibri" panose="020F0502020204030204" pitchFamily="34" charset="0"/>
            </a:endParaRPr>
          </a:p>
          <a:p>
            <a:r>
              <a:rPr lang="en-US" sz="1500">
                <a:effectLst/>
                <a:latin typeface="Courier New" panose="02070309020205020404" pitchFamily="49" charset="0"/>
                <a:ea typeface="Calibri" panose="020F0502020204030204" pitchFamily="34" charset="0"/>
              </a:rPr>
              <a:t>The dentist told him that it would take a lot of dental work to correct his teeth and that it was not going to be as easy as a patch work or a Band-Aid procedure. </a:t>
            </a:r>
          </a:p>
          <a:p>
            <a:endParaRPr lang="en-US" sz="1500">
              <a:effectLst/>
              <a:latin typeface="Courier New" panose="02070309020205020404" pitchFamily="49" charset="0"/>
              <a:ea typeface="Calibri" panose="020F0502020204030204" pitchFamily="34" charset="0"/>
            </a:endParaRPr>
          </a:p>
          <a:p>
            <a:r>
              <a:rPr lang="en-US" sz="1500">
                <a:latin typeface="Courier New" panose="02070309020205020404" pitchFamily="49" charset="0"/>
                <a:ea typeface="Calibri" panose="020F0502020204030204" pitchFamily="34" charset="0"/>
              </a:rPr>
              <a:t>A</a:t>
            </a:r>
            <a:r>
              <a:rPr lang="en-US" sz="1500">
                <a:effectLst/>
                <a:latin typeface="Courier New" panose="02070309020205020404" pitchFamily="49" charset="0"/>
                <a:ea typeface="Calibri" panose="020F0502020204030204" pitchFamily="34" charset="0"/>
              </a:rPr>
              <a:t>s the dental patient, he would have to endure the pain on his way towards healing. </a:t>
            </a:r>
          </a:p>
          <a:p>
            <a:endParaRPr lang="en-US" sz="1500">
              <a:latin typeface="Courier New" panose="02070309020205020404" pitchFamily="49" charset="0"/>
              <a:ea typeface="Calibri" panose="020F0502020204030204" pitchFamily="34" charset="0"/>
            </a:endParaRPr>
          </a:p>
          <a:p>
            <a:r>
              <a:rPr lang="en-US" sz="1500">
                <a:effectLst/>
                <a:latin typeface="Courier New" panose="02070309020205020404" pitchFamily="49" charset="0"/>
                <a:ea typeface="Calibri" panose="020F0502020204030204" pitchFamily="34" charset="0"/>
              </a:rPr>
              <a:t>Then he asked, “How long will I have to go through this?” The dentist said to him that the more crooked his teeth are, the longer it will take to straighten. </a:t>
            </a:r>
            <a:endParaRPr lang="en-US" sz="1500"/>
          </a:p>
        </p:txBody>
      </p:sp>
      <p:sp>
        <p:nvSpPr>
          <p:cNvPr id="5" name="Footer Placeholder 4">
            <a:extLst>
              <a:ext uri="{FF2B5EF4-FFF2-40B4-BE49-F238E27FC236}">
                <a16:creationId xmlns:a16="http://schemas.microsoft.com/office/drawing/2014/main" id="{9E515599-93FB-4203-A412-286E9EE5D8DD}"/>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5CE8CC76-1C55-4494-9F9B-4414523CAA9F}"/>
              </a:ext>
            </a:extLst>
          </p:cNvPr>
          <p:cNvSpPr>
            <a:spLocks noGrp="1"/>
          </p:cNvSpPr>
          <p:nvPr>
            <p:ph type="dt" sz="half" idx="10"/>
          </p:nvPr>
        </p:nvSpPr>
        <p:spPr>
          <a:xfrm>
            <a:off x="7717536" y="6382512"/>
            <a:ext cx="2825496" cy="320040"/>
          </a:xfrm>
        </p:spPr>
        <p:txBody>
          <a:bodyPr>
            <a:normAutofit/>
          </a:bodyPr>
          <a:lstStyle/>
          <a:p>
            <a:pPr algn="r">
              <a:spcAft>
                <a:spcPts val="600"/>
              </a:spcAft>
            </a:pPr>
            <a:fld id="{59BBD72A-37FA-46B9-AFCE-A2B48EF0BA6F}"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95EB4758-BBC5-44F0-911E-6E662C57895D}"/>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18</a:t>
            </a:fld>
            <a:endParaRPr lang="en-US" sz="1000"/>
          </a:p>
        </p:txBody>
      </p:sp>
    </p:spTree>
    <p:extLst>
      <p:ext uri="{BB962C8B-B14F-4D97-AF65-F5344CB8AC3E}">
        <p14:creationId xmlns:p14="http://schemas.microsoft.com/office/powerpoint/2010/main" val="3958696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9FC7D0E8-11B0-4751-967A-9D867BD95C04}"/>
              </a:ext>
            </a:extLst>
          </p:cNvPr>
          <p:cNvSpPr>
            <a:spLocks noGrp="1"/>
          </p:cNvSpPr>
          <p:nvPr>
            <p:ph type="title"/>
          </p:nvPr>
        </p:nvSpPr>
        <p:spPr>
          <a:xfrm>
            <a:off x="1098468" y="885651"/>
            <a:ext cx="3229803" cy="4624603"/>
          </a:xfrm>
        </p:spPr>
        <p:txBody>
          <a:bodyPr>
            <a:normAutofit/>
          </a:bodyPr>
          <a:lstStyle/>
          <a:p>
            <a:r>
              <a:rPr lang="en-US" b="1">
                <a:solidFill>
                  <a:srgbClr val="FFFFFF"/>
                </a:solidFill>
              </a:rPr>
              <a:t>“You Are Here”</a:t>
            </a:r>
          </a:p>
        </p:txBody>
      </p:sp>
      <p:sp>
        <p:nvSpPr>
          <p:cNvPr id="3" name="Content Placeholder 2">
            <a:extLst>
              <a:ext uri="{FF2B5EF4-FFF2-40B4-BE49-F238E27FC236}">
                <a16:creationId xmlns:a16="http://schemas.microsoft.com/office/drawing/2014/main" id="{369FBC83-510B-43C7-9EF4-C8BCD12A5FB4}"/>
              </a:ext>
            </a:extLst>
          </p:cNvPr>
          <p:cNvSpPr>
            <a:spLocks noGrp="1"/>
          </p:cNvSpPr>
          <p:nvPr>
            <p:ph idx="1"/>
          </p:nvPr>
        </p:nvSpPr>
        <p:spPr>
          <a:xfrm>
            <a:off x="4978708" y="885651"/>
            <a:ext cx="6525220" cy="4616849"/>
          </a:xfrm>
        </p:spPr>
        <p:txBody>
          <a:bodyPr anchor="ctr">
            <a:normAutofit/>
          </a:bodyPr>
          <a:lstStyle/>
          <a:p>
            <a:r>
              <a:rPr lang="en-US" sz="1700" dirty="0">
                <a:effectLst/>
                <a:latin typeface="Courier New" panose="02070309020205020404" pitchFamily="49" charset="0"/>
                <a:ea typeface="Calibri" panose="020F0502020204030204" pitchFamily="34" charset="0"/>
                <a:cs typeface="Times New Roman" panose="02020603050405020304" pitchFamily="18" charset="0"/>
              </a:rPr>
              <a:t>In other words, the deeper the issue is, the longer it will take to heal or get over it. </a:t>
            </a:r>
          </a:p>
          <a:p>
            <a:endParaRPr lang="en-US" sz="1700" dirty="0">
              <a:effectLst/>
              <a:latin typeface="Courier New" panose="02070309020205020404" pitchFamily="49" charset="0"/>
              <a:ea typeface="Calibri" panose="020F0502020204030204" pitchFamily="34" charset="0"/>
              <a:cs typeface="Times New Roman" panose="02020603050405020304" pitchFamily="18" charset="0"/>
            </a:endParaRPr>
          </a:p>
          <a:p>
            <a:r>
              <a:rPr lang="en-US" sz="1700" dirty="0">
                <a:effectLst/>
                <a:latin typeface="Courier New" panose="02070309020205020404" pitchFamily="49" charset="0"/>
                <a:ea typeface="Calibri" panose="020F0502020204030204" pitchFamily="34" charset="0"/>
                <a:cs typeface="Times New Roman" panose="02020603050405020304" pitchFamily="18" charset="0"/>
              </a:rPr>
              <a:t>Straightening is a process, and it takes time. </a:t>
            </a:r>
          </a:p>
          <a:p>
            <a:endParaRPr lang="en-US" sz="1700" dirty="0">
              <a:effectLst/>
              <a:latin typeface="Courier New" panose="02070309020205020404" pitchFamily="49" charset="0"/>
              <a:ea typeface="Calibri" panose="020F0502020204030204" pitchFamily="34" charset="0"/>
              <a:cs typeface="Times New Roman" panose="02020603050405020304" pitchFamily="18" charset="0"/>
            </a:endParaRPr>
          </a:p>
          <a:p>
            <a:r>
              <a:rPr lang="en-US" sz="1700" dirty="0">
                <a:effectLst/>
                <a:latin typeface="Courier New" panose="02070309020205020404" pitchFamily="49" charset="0"/>
                <a:ea typeface="Calibri" panose="020F0502020204030204" pitchFamily="34" charset="0"/>
                <a:cs typeface="Times New Roman" panose="02020603050405020304" pitchFamily="18" charset="0"/>
              </a:rPr>
              <a:t>As is suggested throughout the series, getting entangled is a process, and it takes time to get unentangled!</a:t>
            </a:r>
          </a:p>
          <a:p>
            <a:endParaRPr lang="en-US" sz="1700" dirty="0">
              <a:effectLst/>
              <a:latin typeface="Courier New" panose="02070309020205020404" pitchFamily="49" charset="0"/>
              <a:ea typeface="Calibri" panose="020F0502020204030204" pitchFamily="34" charset="0"/>
              <a:cs typeface="Times New Roman" panose="02020603050405020304" pitchFamily="18" charset="0"/>
            </a:endParaRPr>
          </a:p>
          <a:p>
            <a:r>
              <a:rPr lang="en-US" sz="1700" dirty="0">
                <a:effectLst/>
                <a:latin typeface="Courier New" panose="02070309020205020404" pitchFamily="49" charset="0"/>
                <a:ea typeface="Calibri" panose="020F0502020204030204" pitchFamily="34" charset="0"/>
              </a:rPr>
              <a:t>The longer you have engaged life hastily and without planning and preparation, the longer it will take for you to learn the lessons that you should have learned in whatever time of your life. </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700" dirty="0"/>
          </a:p>
        </p:txBody>
      </p:sp>
      <p:sp>
        <p:nvSpPr>
          <p:cNvPr id="5" name="Footer Placeholder 4">
            <a:extLst>
              <a:ext uri="{FF2B5EF4-FFF2-40B4-BE49-F238E27FC236}">
                <a16:creationId xmlns:a16="http://schemas.microsoft.com/office/drawing/2014/main" id="{F5802D73-2E10-4C28-B979-3B3C292A7071}"/>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04993F1F-F4C7-4C13-BEC2-97028683D858}"/>
              </a:ext>
            </a:extLst>
          </p:cNvPr>
          <p:cNvSpPr>
            <a:spLocks noGrp="1"/>
          </p:cNvSpPr>
          <p:nvPr>
            <p:ph type="dt" sz="half" idx="10"/>
          </p:nvPr>
        </p:nvSpPr>
        <p:spPr>
          <a:xfrm>
            <a:off x="7717536" y="6382512"/>
            <a:ext cx="2825496" cy="320040"/>
          </a:xfrm>
        </p:spPr>
        <p:txBody>
          <a:bodyPr>
            <a:normAutofit/>
          </a:bodyPr>
          <a:lstStyle/>
          <a:p>
            <a:pPr algn="r">
              <a:spcAft>
                <a:spcPts val="600"/>
              </a:spcAft>
            </a:pPr>
            <a:fld id="{A1BB3E30-8D6B-4A93-8418-FC5E8598EADA}"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6A003C2F-1D06-4678-8101-0F38CDFF7056}"/>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19</a:t>
            </a:fld>
            <a:endParaRPr lang="en-US" sz="1000"/>
          </a:p>
        </p:txBody>
      </p:sp>
    </p:spTree>
    <p:extLst>
      <p:ext uri="{BB962C8B-B14F-4D97-AF65-F5344CB8AC3E}">
        <p14:creationId xmlns:p14="http://schemas.microsoft.com/office/powerpoint/2010/main" val="499184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B8FCC359-568C-4332-BA7B-2A60CEEAA863}"/>
              </a:ext>
            </a:extLst>
          </p:cNvPr>
          <p:cNvSpPr>
            <a:spLocks noGrp="1"/>
          </p:cNvSpPr>
          <p:nvPr>
            <p:ph type="title"/>
          </p:nvPr>
        </p:nvSpPr>
        <p:spPr>
          <a:xfrm>
            <a:off x="1098468" y="885651"/>
            <a:ext cx="3229803" cy="4624603"/>
          </a:xfrm>
        </p:spPr>
        <p:txBody>
          <a:bodyPr>
            <a:normAutofit/>
          </a:bodyPr>
          <a:lstStyle/>
          <a:p>
            <a:r>
              <a:rPr lang="en-US" b="1">
                <a:solidFill>
                  <a:srgbClr val="FFFFFF"/>
                </a:solidFill>
              </a:rPr>
              <a:t>Purpose of Setback</a:t>
            </a:r>
          </a:p>
        </p:txBody>
      </p:sp>
      <p:sp>
        <p:nvSpPr>
          <p:cNvPr id="3" name="Content Placeholder 2">
            <a:extLst>
              <a:ext uri="{FF2B5EF4-FFF2-40B4-BE49-F238E27FC236}">
                <a16:creationId xmlns:a16="http://schemas.microsoft.com/office/drawing/2014/main" id="{1D6E766E-EABC-467E-AD0B-6FAE394E8352}"/>
              </a:ext>
            </a:extLst>
          </p:cNvPr>
          <p:cNvSpPr>
            <a:spLocks noGrp="1"/>
          </p:cNvSpPr>
          <p:nvPr>
            <p:ph idx="1"/>
          </p:nvPr>
        </p:nvSpPr>
        <p:spPr>
          <a:xfrm>
            <a:off x="4978708" y="885651"/>
            <a:ext cx="6899614" cy="5251646"/>
          </a:xfrm>
        </p:spPr>
        <p:txBody>
          <a:bodyPr anchor="ctr">
            <a:normAutofit/>
          </a:bodyPr>
          <a:lstStyle/>
          <a:p>
            <a:r>
              <a:rPr lang="en-US" sz="1600" dirty="0">
                <a:latin typeface="Courier New" panose="02070309020205020404" pitchFamily="49" charset="0"/>
                <a:cs typeface="Courier New" panose="02070309020205020404" pitchFamily="49" charset="0"/>
              </a:rPr>
              <a:t>The cliché “a setback is a setup for a comeback” does not define the process of coming back, nor the nature of the issue(s). </a:t>
            </a:r>
          </a:p>
          <a:p>
            <a:endParaRPr lang="en-US" sz="1600" dirty="0">
              <a:latin typeface="Courier New" panose="02070309020205020404" pitchFamily="49" charset="0"/>
              <a:cs typeface="Courier New" panose="02070309020205020404" pitchFamily="49" charset="0"/>
            </a:endParaRPr>
          </a:p>
          <a:p>
            <a:r>
              <a:rPr lang="en-US" sz="1600" dirty="0">
                <a:latin typeface="Courier New" panose="02070309020205020404" pitchFamily="49" charset="0"/>
                <a:cs typeface="Courier New" panose="02070309020205020404" pitchFamily="49" charset="0"/>
              </a:rPr>
              <a:t>The purpose of setback is to determine areas of weakness and fix them before going on to greater battles. </a:t>
            </a:r>
            <a:r>
              <a:rPr lang="en-US" sz="1600" dirty="0">
                <a:effectLst/>
                <a:latin typeface="Courier New" panose="02070309020205020404" pitchFamily="49" charset="0"/>
                <a:ea typeface="Calibri" panose="020F0502020204030204" pitchFamily="34" charset="0"/>
                <a:cs typeface="Courier New" panose="02070309020205020404" pitchFamily="49" charset="0"/>
              </a:rPr>
              <a:t>This is something I </a:t>
            </a:r>
            <a:r>
              <a:rPr lang="en-US" sz="1600" dirty="0">
                <a:effectLst/>
                <a:latin typeface="Courier New" panose="02070309020205020404" pitchFamily="49" charset="0"/>
                <a:ea typeface="Calibri" panose="020F0502020204030204" pitchFamily="34" charset="0"/>
              </a:rPr>
              <a:t>learned from Bishop T.D. Jakes’s message titled “Life’s Little Setbacks.”</a:t>
            </a:r>
          </a:p>
          <a:p>
            <a:endParaRPr lang="en-US" sz="1600" dirty="0">
              <a:effectLst/>
              <a:latin typeface="Courier New" panose="02070309020205020404" pitchFamily="49" charset="0"/>
            </a:endParaRPr>
          </a:p>
          <a:p>
            <a:r>
              <a:rPr lang="en-US" sz="1600" dirty="0">
                <a:effectLst/>
                <a:latin typeface="Courier New" panose="02070309020205020404" pitchFamily="49" charset="0"/>
              </a:rPr>
              <a:t>Understanding setback, what it is, how to recognize one, how to learn and endure the setback, and how to exit the setback is the purpose of this lecture. </a:t>
            </a:r>
          </a:p>
          <a:p>
            <a:endParaRPr lang="en-US" sz="1600" dirty="0">
              <a:latin typeface="Courier New" panose="02070309020205020404" pitchFamily="49" charset="0"/>
            </a:endParaRPr>
          </a:p>
          <a:p>
            <a:r>
              <a:rPr lang="en-US" sz="1600" dirty="0">
                <a:effectLst/>
                <a:latin typeface="Courier New" panose="02070309020205020404" pitchFamily="49" charset="0"/>
              </a:rPr>
              <a:t>This lecture focuses on the correction process. Without correction, the individual is doomed to repeat the issue, resulting in perpetual setback. </a:t>
            </a:r>
            <a:endParaRPr lang="en-US" sz="1600" dirty="0"/>
          </a:p>
        </p:txBody>
      </p:sp>
      <p:sp>
        <p:nvSpPr>
          <p:cNvPr id="5" name="Footer Placeholder 4">
            <a:extLst>
              <a:ext uri="{FF2B5EF4-FFF2-40B4-BE49-F238E27FC236}">
                <a16:creationId xmlns:a16="http://schemas.microsoft.com/office/drawing/2014/main" id="{1C3847EC-F80C-4514-A8E4-BFE172D7F224}"/>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5DCB8283-16CF-4FDF-9342-29B8528FCEBF}"/>
              </a:ext>
            </a:extLst>
          </p:cNvPr>
          <p:cNvSpPr>
            <a:spLocks noGrp="1"/>
          </p:cNvSpPr>
          <p:nvPr>
            <p:ph type="dt" sz="half" idx="10"/>
          </p:nvPr>
        </p:nvSpPr>
        <p:spPr>
          <a:xfrm>
            <a:off x="7717536" y="6382512"/>
            <a:ext cx="2825496" cy="320040"/>
          </a:xfrm>
        </p:spPr>
        <p:txBody>
          <a:bodyPr>
            <a:normAutofit/>
          </a:bodyPr>
          <a:lstStyle/>
          <a:p>
            <a:pPr algn="r">
              <a:spcAft>
                <a:spcPts val="600"/>
              </a:spcAft>
            </a:pPr>
            <a:fld id="{102B1805-5B98-4924-B566-DE32EDDF7753}"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8F52E075-C207-48F7-8273-C2585A9436F6}"/>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20</a:t>
            </a:fld>
            <a:endParaRPr lang="en-US" sz="1000"/>
          </a:p>
        </p:txBody>
      </p:sp>
    </p:spTree>
    <p:extLst>
      <p:ext uri="{BB962C8B-B14F-4D97-AF65-F5344CB8AC3E}">
        <p14:creationId xmlns:p14="http://schemas.microsoft.com/office/powerpoint/2010/main" val="2994895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F4A1871C-E666-4A1E-845D-397F1234BB1F}"/>
              </a:ext>
            </a:extLst>
          </p:cNvPr>
          <p:cNvSpPr>
            <a:spLocks noGrp="1"/>
          </p:cNvSpPr>
          <p:nvPr>
            <p:ph type="title"/>
          </p:nvPr>
        </p:nvSpPr>
        <p:spPr>
          <a:xfrm>
            <a:off x="1098468" y="885651"/>
            <a:ext cx="3229803" cy="4624603"/>
          </a:xfrm>
        </p:spPr>
        <p:txBody>
          <a:bodyPr>
            <a:normAutofit/>
          </a:bodyPr>
          <a:lstStyle/>
          <a:p>
            <a:r>
              <a:rPr lang="en-US" b="1">
                <a:solidFill>
                  <a:srgbClr val="FFFFFF"/>
                </a:solidFill>
              </a:rPr>
              <a:t>Why Vision is Important</a:t>
            </a:r>
          </a:p>
        </p:txBody>
      </p:sp>
      <p:sp>
        <p:nvSpPr>
          <p:cNvPr id="3" name="Content Placeholder 2">
            <a:extLst>
              <a:ext uri="{FF2B5EF4-FFF2-40B4-BE49-F238E27FC236}">
                <a16:creationId xmlns:a16="http://schemas.microsoft.com/office/drawing/2014/main" id="{86F7B555-88F8-4383-8244-DC5E6A88275F}"/>
              </a:ext>
            </a:extLst>
          </p:cNvPr>
          <p:cNvSpPr>
            <a:spLocks noGrp="1"/>
          </p:cNvSpPr>
          <p:nvPr>
            <p:ph idx="1"/>
          </p:nvPr>
        </p:nvSpPr>
        <p:spPr>
          <a:xfrm>
            <a:off x="4978708" y="885651"/>
            <a:ext cx="6525220" cy="4616849"/>
          </a:xfrm>
        </p:spPr>
        <p:txBody>
          <a:bodyPr anchor="ctr">
            <a:normAutofit/>
          </a:bodyPr>
          <a:lstStyle/>
          <a:p>
            <a:r>
              <a:rPr lang="en-US" sz="1700">
                <a:effectLst/>
                <a:latin typeface="Courier New" panose="02070309020205020404" pitchFamily="49" charset="0"/>
                <a:ea typeface="Calibri" panose="020F0502020204030204" pitchFamily="34" charset="0"/>
              </a:rPr>
              <a:t>Understanding the role of vision begins the process of discovering you, who you are, what you are supposed to do, and when you are supposed to do it. </a:t>
            </a:r>
          </a:p>
          <a:p>
            <a:endParaRPr lang="en-US" sz="1700">
              <a:effectLst/>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Vision has a timer. </a:t>
            </a:r>
          </a:p>
          <a:p>
            <a:endParaRPr lang="en-US" sz="1700">
              <a:effectLst/>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Vision has a season. </a:t>
            </a:r>
          </a:p>
          <a:p>
            <a:endParaRPr lang="en-US" sz="1700">
              <a:effectLst/>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Believing that you have all the time in the world to accomplish and/or achieve something is a false argument because if you parallel that belief with the timing of when problems should be solved, you will realize that your beliefs about vision are not supported.</a:t>
            </a:r>
            <a:endParaRPr lang="en-US" sz="1700"/>
          </a:p>
        </p:txBody>
      </p:sp>
      <p:sp>
        <p:nvSpPr>
          <p:cNvPr id="5" name="Footer Placeholder 4">
            <a:extLst>
              <a:ext uri="{FF2B5EF4-FFF2-40B4-BE49-F238E27FC236}">
                <a16:creationId xmlns:a16="http://schemas.microsoft.com/office/drawing/2014/main" id="{2FC08A1C-E352-404E-B4A7-55451423386D}"/>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1F15BDB1-7CEE-4E1E-8123-530A0780FDD5}"/>
              </a:ext>
            </a:extLst>
          </p:cNvPr>
          <p:cNvSpPr>
            <a:spLocks noGrp="1"/>
          </p:cNvSpPr>
          <p:nvPr>
            <p:ph type="dt" sz="half" idx="10"/>
          </p:nvPr>
        </p:nvSpPr>
        <p:spPr>
          <a:xfrm>
            <a:off x="7717536" y="6382512"/>
            <a:ext cx="2825496" cy="320040"/>
          </a:xfrm>
        </p:spPr>
        <p:txBody>
          <a:bodyPr>
            <a:normAutofit/>
          </a:bodyPr>
          <a:lstStyle/>
          <a:p>
            <a:pPr algn="r">
              <a:spcAft>
                <a:spcPts val="600"/>
              </a:spcAft>
            </a:pPr>
            <a:fld id="{68E5CF39-C585-4416-BAEB-DE6E583CBEE3}"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46A39029-E15D-4BB6-9CE2-9E42FDF31ABB}"/>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21</a:t>
            </a:fld>
            <a:endParaRPr lang="en-US" sz="1000"/>
          </a:p>
        </p:txBody>
      </p:sp>
    </p:spTree>
    <p:extLst>
      <p:ext uri="{BB962C8B-B14F-4D97-AF65-F5344CB8AC3E}">
        <p14:creationId xmlns:p14="http://schemas.microsoft.com/office/powerpoint/2010/main" val="427075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B5A15B78-735C-43A5-8A08-006563527097}"/>
              </a:ext>
            </a:extLst>
          </p:cNvPr>
          <p:cNvSpPr>
            <a:spLocks noGrp="1"/>
          </p:cNvSpPr>
          <p:nvPr>
            <p:ph type="title"/>
          </p:nvPr>
        </p:nvSpPr>
        <p:spPr>
          <a:xfrm>
            <a:off x="1098468" y="885651"/>
            <a:ext cx="3229803" cy="4624603"/>
          </a:xfrm>
        </p:spPr>
        <p:txBody>
          <a:bodyPr>
            <a:normAutofit/>
          </a:bodyPr>
          <a:lstStyle/>
          <a:p>
            <a:r>
              <a:rPr lang="en-US" b="1">
                <a:solidFill>
                  <a:srgbClr val="FFFFFF"/>
                </a:solidFill>
              </a:rPr>
              <a:t>Why Vision is Important </a:t>
            </a:r>
          </a:p>
        </p:txBody>
      </p:sp>
      <p:sp>
        <p:nvSpPr>
          <p:cNvPr id="3" name="Content Placeholder 2">
            <a:extLst>
              <a:ext uri="{FF2B5EF4-FFF2-40B4-BE49-F238E27FC236}">
                <a16:creationId xmlns:a16="http://schemas.microsoft.com/office/drawing/2014/main" id="{A089FF92-7779-414F-BBD1-414337F5F25E}"/>
              </a:ext>
            </a:extLst>
          </p:cNvPr>
          <p:cNvSpPr>
            <a:spLocks noGrp="1"/>
          </p:cNvSpPr>
          <p:nvPr>
            <p:ph idx="1"/>
          </p:nvPr>
        </p:nvSpPr>
        <p:spPr>
          <a:xfrm>
            <a:off x="4978708" y="885651"/>
            <a:ext cx="6525220" cy="4616849"/>
          </a:xfrm>
        </p:spPr>
        <p:txBody>
          <a:bodyPr anchor="ctr">
            <a:normAutofit/>
          </a:bodyPr>
          <a:lstStyle/>
          <a:p>
            <a:r>
              <a:rPr lang="en-US" sz="2000">
                <a:effectLst/>
                <a:latin typeface="Courier New" panose="02070309020205020404" pitchFamily="49" charset="0"/>
                <a:ea typeface="Calibri" panose="020F0502020204030204" pitchFamily="34" charset="0"/>
              </a:rPr>
              <a:t>The Bible reads in Habbakuk 2:2, “Write the vision, and make it plain upon tables, that he may run that readeth it.” </a:t>
            </a:r>
          </a:p>
          <a:p>
            <a:endParaRPr lang="en-US" sz="2000">
              <a:effectLst/>
              <a:latin typeface="Courier New" panose="02070309020205020404" pitchFamily="49" charset="0"/>
              <a:ea typeface="Calibri" panose="020F0502020204030204" pitchFamily="34" charset="0"/>
            </a:endParaRPr>
          </a:p>
          <a:p>
            <a:r>
              <a:rPr lang="en-US" sz="2000">
                <a:effectLst/>
                <a:latin typeface="Courier New" panose="02070309020205020404" pitchFamily="49" charset="0"/>
                <a:ea typeface="Calibri" panose="020F0502020204030204" pitchFamily="34" charset="0"/>
              </a:rPr>
              <a:t>Vision requires that you write the answer to vision clearly enough so that when the runner runs with it, he will carry the correct message. </a:t>
            </a:r>
          </a:p>
          <a:p>
            <a:endParaRPr lang="en-US" sz="2000">
              <a:effectLst/>
              <a:latin typeface="Courier New" panose="02070309020205020404" pitchFamily="49" charset="0"/>
              <a:ea typeface="Calibri" panose="020F0502020204030204" pitchFamily="34" charset="0"/>
            </a:endParaRPr>
          </a:p>
          <a:p>
            <a:r>
              <a:rPr lang="en-US" sz="2000">
                <a:effectLst/>
                <a:latin typeface="Courier New" panose="02070309020205020404" pitchFamily="49" charset="0"/>
                <a:ea typeface="Calibri" panose="020F0502020204030204" pitchFamily="34" charset="0"/>
              </a:rPr>
              <a:t>The answer may be literally the questions you have about the vision, but it is also the instructions that you will need to carry out the vision. </a:t>
            </a:r>
            <a:endParaRPr lang="en-US" sz="2000"/>
          </a:p>
        </p:txBody>
      </p:sp>
      <p:sp>
        <p:nvSpPr>
          <p:cNvPr id="5" name="Footer Placeholder 4">
            <a:extLst>
              <a:ext uri="{FF2B5EF4-FFF2-40B4-BE49-F238E27FC236}">
                <a16:creationId xmlns:a16="http://schemas.microsoft.com/office/drawing/2014/main" id="{D9E589FD-C9C6-4B90-A622-94870884FD90}"/>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0D455874-97F8-4F5F-9FCB-A138BD8AB6E7}"/>
              </a:ext>
            </a:extLst>
          </p:cNvPr>
          <p:cNvSpPr>
            <a:spLocks noGrp="1"/>
          </p:cNvSpPr>
          <p:nvPr>
            <p:ph type="dt" sz="half" idx="10"/>
          </p:nvPr>
        </p:nvSpPr>
        <p:spPr>
          <a:xfrm>
            <a:off x="7717536" y="6382512"/>
            <a:ext cx="2825496" cy="320040"/>
          </a:xfrm>
        </p:spPr>
        <p:txBody>
          <a:bodyPr>
            <a:normAutofit/>
          </a:bodyPr>
          <a:lstStyle/>
          <a:p>
            <a:pPr algn="r">
              <a:spcAft>
                <a:spcPts val="600"/>
              </a:spcAft>
            </a:pPr>
            <a:fld id="{26FB6598-B0D5-4F00-9630-FCD69237CC93}"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D493A850-A3D0-4060-9F4F-359072B16DF4}"/>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22</a:t>
            </a:fld>
            <a:endParaRPr lang="en-US" sz="1000"/>
          </a:p>
        </p:txBody>
      </p:sp>
    </p:spTree>
    <p:extLst>
      <p:ext uri="{BB962C8B-B14F-4D97-AF65-F5344CB8AC3E}">
        <p14:creationId xmlns:p14="http://schemas.microsoft.com/office/powerpoint/2010/main" val="402211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548466A1-4532-4050-9EF8-9A7319F05772}"/>
              </a:ext>
            </a:extLst>
          </p:cNvPr>
          <p:cNvSpPr>
            <a:spLocks noGrp="1"/>
          </p:cNvSpPr>
          <p:nvPr>
            <p:ph type="title"/>
          </p:nvPr>
        </p:nvSpPr>
        <p:spPr>
          <a:xfrm>
            <a:off x="1098468" y="885651"/>
            <a:ext cx="3229803" cy="4624603"/>
          </a:xfrm>
        </p:spPr>
        <p:txBody>
          <a:bodyPr>
            <a:normAutofit/>
          </a:bodyPr>
          <a:lstStyle/>
          <a:p>
            <a:r>
              <a:rPr lang="en-US" b="1">
                <a:solidFill>
                  <a:srgbClr val="FFFFFF"/>
                </a:solidFill>
              </a:rPr>
              <a:t>Why Vision is Important</a:t>
            </a:r>
          </a:p>
        </p:txBody>
      </p:sp>
      <p:sp>
        <p:nvSpPr>
          <p:cNvPr id="3" name="Content Placeholder 2">
            <a:extLst>
              <a:ext uri="{FF2B5EF4-FFF2-40B4-BE49-F238E27FC236}">
                <a16:creationId xmlns:a16="http://schemas.microsoft.com/office/drawing/2014/main" id="{A7105129-EFB7-4F0F-B0BB-7859C34888DE}"/>
              </a:ext>
            </a:extLst>
          </p:cNvPr>
          <p:cNvSpPr>
            <a:spLocks noGrp="1"/>
          </p:cNvSpPr>
          <p:nvPr>
            <p:ph idx="1"/>
          </p:nvPr>
        </p:nvSpPr>
        <p:spPr>
          <a:xfrm>
            <a:off x="4978708" y="885651"/>
            <a:ext cx="6525220" cy="4616849"/>
          </a:xfrm>
        </p:spPr>
        <p:txBody>
          <a:bodyPr anchor="ctr">
            <a:normAutofit/>
          </a:bodyPr>
          <a:lstStyle/>
          <a:p>
            <a:r>
              <a:rPr lang="en-US" sz="1900">
                <a:effectLst/>
                <a:latin typeface="Courier New" panose="02070309020205020404" pitchFamily="49" charset="0"/>
                <a:ea typeface="Calibri" panose="020F0502020204030204" pitchFamily="34" charset="0"/>
              </a:rPr>
              <a:t>This means that you get vision from the Lord. </a:t>
            </a:r>
          </a:p>
          <a:p>
            <a:endParaRPr lang="en-US" sz="1900">
              <a:effectLst/>
              <a:latin typeface="Courier New" panose="02070309020205020404" pitchFamily="49" charset="0"/>
              <a:ea typeface="Calibri" panose="020F0502020204030204" pitchFamily="34" charset="0"/>
            </a:endParaRPr>
          </a:p>
          <a:p>
            <a:r>
              <a:rPr lang="en-US" sz="1900">
                <a:effectLst/>
                <a:latin typeface="Courier New" panose="02070309020205020404" pitchFamily="49" charset="0"/>
                <a:ea typeface="Calibri" panose="020F0502020204030204" pitchFamily="34" charset="0"/>
              </a:rPr>
              <a:t>God gives you vision through dreams in the night. Job 33:14-18 reads, “For God speaks again and again, though people do not recognize it. He speaks in dreams, in visions of the night, when deep sleep falls on people as they lie in their beds. </a:t>
            </a:r>
          </a:p>
          <a:p>
            <a:endParaRPr lang="en-US" sz="1900">
              <a:effectLst/>
              <a:latin typeface="Courier New" panose="02070309020205020404" pitchFamily="49" charset="0"/>
              <a:ea typeface="Calibri" panose="020F0502020204030204" pitchFamily="34" charset="0"/>
            </a:endParaRPr>
          </a:p>
          <a:p>
            <a:r>
              <a:rPr lang="en-US" sz="1900">
                <a:effectLst/>
                <a:latin typeface="Courier New" panose="02070309020205020404" pitchFamily="49" charset="0"/>
                <a:ea typeface="Calibri" panose="020F0502020204030204" pitchFamily="34" charset="0"/>
              </a:rPr>
              <a:t>He whispers in their ears and terrifies them with warnings. He makes them turn from doing wrong; he keeps them from pride. He protects them from the grave, from crossing over the river of death.”</a:t>
            </a:r>
            <a:endParaRPr lang="en-US" sz="1900"/>
          </a:p>
        </p:txBody>
      </p:sp>
      <p:sp>
        <p:nvSpPr>
          <p:cNvPr id="5" name="Footer Placeholder 4">
            <a:extLst>
              <a:ext uri="{FF2B5EF4-FFF2-40B4-BE49-F238E27FC236}">
                <a16:creationId xmlns:a16="http://schemas.microsoft.com/office/drawing/2014/main" id="{317080B4-96F2-4FB2-9901-BC04493BEC55}"/>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DBF94334-A494-4C12-B11C-1E3BC227FC6B}"/>
              </a:ext>
            </a:extLst>
          </p:cNvPr>
          <p:cNvSpPr>
            <a:spLocks noGrp="1"/>
          </p:cNvSpPr>
          <p:nvPr>
            <p:ph type="dt" sz="half" idx="10"/>
          </p:nvPr>
        </p:nvSpPr>
        <p:spPr>
          <a:xfrm>
            <a:off x="7717536" y="6382512"/>
            <a:ext cx="2825496" cy="320040"/>
          </a:xfrm>
        </p:spPr>
        <p:txBody>
          <a:bodyPr>
            <a:normAutofit/>
          </a:bodyPr>
          <a:lstStyle/>
          <a:p>
            <a:pPr algn="r">
              <a:spcAft>
                <a:spcPts val="600"/>
              </a:spcAft>
            </a:pPr>
            <a:fld id="{BC49A121-63E2-4719-A3AB-C0E212D1FBED}"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68F4014F-4256-4B0C-BC9C-4EE49F9C9B01}"/>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23</a:t>
            </a:fld>
            <a:endParaRPr lang="en-US" sz="1000"/>
          </a:p>
        </p:txBody>
      </p:sp>
    </p:spTree>
    <p:extLst>
      <p:ext uri="{BB962C8B-B14F-4D97-AF65-F5344CB8AC3E}">
        <p14:creationId xmlns:p14="http://schemas.microsoft.com/office/powerpoint/2010/main" val="2355659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5B49F218-FDAC-47B4-A656-229EE740E4C8}"/>
              </a:ext>
            </a:extLst>
          </p:cNvPr>
          <p:cNvSpPr>
            <a:spLocks noGrp="1"/>
          </p:cNvSpPr>
          <p:nvPr>
            <p:ph type="title"/>
          </p:nvPr>
        </p:nvSpPr>
        <p:spPr>
          <a:xfrm>
            <a:off x="1098468" y="885651"/>
            <a:ext cx="3229803" cy="4624603"/>
          </a:xfrm>
        </p:spPr>
        <p:txBody>
          <a:bodyPr>
            <a:normAutofit/>
          </a:bodyPr>
          <a:lstStyle/>
          <a:p>
            <a:r>
              <a:rPr lang="en-US" b="1">
                <a:solidFill>
                  <a:srgbClr val="FFFFFF"/>
                </a:solidFill>
              </a:rPr>
              <a:t>Why Vision is Important</a:t>
            </a:r>
          </a:p>
        </p:txBody>
      </p:sp>
      <p:sp>
        <p:nvSpPr>
          <p:cNvPr id="3" name="Content Placeholder 2">
            <a:extLst>
              <a:ext uri="{FF2B5EF4-FFF2-40B4-BE49-F238E27FC236}">
                <a16:creationId xmlns:a16="http://schemas.microsoft.com/office/drawing/2014/main" id="{737D2A5F-8FCA-4031-9C85-C8AF553E502A}"/>
              </a:ext>
            </a:extLst>
          </p:cNvPr>
          <p:cNvSpPr>
            <a:spLocks noGrp="1"/>
          </p:cNvSpPr>
          <p:nvPr>
            <p:ph idx="1"/>
          </p:nvPr>
        </p:nvSpPr>
        <p:spPr>
          <a:xfrm>
            <a:off x="4978708" y="885651"/>
            <a:ext cx="6525220" cy="4616849"/>
          </a:xfrm>
        </p:spPr>
        <p:txBody>
          <a:bodyPr anchor="ctr">
            <a:normAutofit/>
          </a:bodyPr>
          <a:lstStyle/>
          <a:p>
            <a:r>
              <a:rPr lang="en-US" sz="1700">
                <a:effectLst/>
                <a:latin typeface="Courier New" panose="02070309020205020404" pitchFamily="49" charset="0"/>
                <a:ea typeface="Calibri" panose="020F0502020204030204" pitchFamily="34" charset="0"/>
              </a:rPr>
              <a:t>It is vision that keeps you from the snares and traps of life. Vision keeps you on the right path, focused, confronting and resolving distractions, and moving forward. </a:t>
            </a:r>
          </a:p>
          <a:p>
            <a:endParaRPr lang="en-US" sz="1700">
              <a:effectLst/>
              <a:latin typeface="Courier New" panose="02070309020205020404" pitchFamily="49" charset="0"/>
            </a:endParaRPr>
          </a:p>
          <a:p>
            <a:r>
              <a:rPr lang="en-US" sz="1700">
                <a:effectLst/>
                <a:latin typeface="Courier New" panose="02070309020205020404" pitchFamily="49" charset="0"/>
                <a:ea typeface="Calibri" panose="020F0502020204030204" pitchFamily="34" charset="0"/>
                <a:cs typeface="Times New Roman" panose="02020603050405020304" pitchFamily="18" charset="0"/>
              </a:rPr>
              <a:t>The runner who runs with vision is both for the present and for the future, which represents the legacy you will leave behind. </a:t>
            </a:r>
          </a:p>
          <a:p>
            <a:endParaRPr lang="en-US" sz="1700">
              <a:effectLst/>
              <a:latin typeface="Courier New" panose="02070309020205020404" pitchFamily="49" charset="0"/>
              <a:ea typeface="Calibri" panose="020F0502020204030204" pitchFamily="34" charset="0"/>
              <a:cs typeface="Times New Roman" panose="02020603050405020304" pitchFamily="18" charset="0"/>
            </a:endParaRPr>
          </a:p>
          <a:p>
            <a:r>
              <a:rPr lang="en-US" sz="1700">
                <a:effectLst/>
                <a:latin typeface="Courier New" panose="02070309020205020404" pitchFamily="49" charset="0"/>
                <a:ea typeface="Calibri" panose="020F0502020204030204" pitchFamily="34" charset="0"/>
                <a:cs typeface="Times New Roman" panose="02020603050405020304" pitchFamily="18" charset="0"/>
              </a:rPr>
              <a:t>Vision is the most important part of living everyday life. </a:t>
            </a:r>
            <a:r>
              <a:rPr lang="en-US" sz="1700">
                <a:effectLst/>
                <a:latin typeface="Courier New" panose="02070309020205020404" pitchFamily="49" charset="0"/>
                <a:ea typeface="Calibri" panose="020F0502020204030204" pitchFamily="34" charset="0"/>
              </a:rPr>
              <a:t>When you have vision, you will need to develop in the process of patience for timing because when you prepare for vision, it can take a lifetime. </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p>
            <a:endParaRPr lang="en-US" sz="1700"/>
          </a:p>
          <a:p>
            <a:endParaRPr lang="en-US" sz="1700"/>
          </a:p>
        </p:txBody>
      </p:sp>
      <p:sp>
        <p:nvSpPr>
          <p:cNvPr id="5" name="Footer Placeholder 4">
            <a:extLst>
              <a:ext uri="{FF2B5EF4-FFF2-40B4-BE49-F238E27FC236}">
                <a16:creationId xmlns:a16="http://schemas.microsoft.com/office/drawing/2014/main" id="{0B28436B-223C-427A-8FBB-E2D58446FF67}"/>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61B38391-6AD2-4F90-9D28-73EFE2051AB2}"/>
              </a:ext>
            </a:extLst>
          </p:cNvPr>
          <p:cNvSpPr>
            <a:spLocks noGrp="1"/>
          </p:cNvSpPr>
          <p:nvPr>
            <p:ph type="dt" sz="half" idx="10"/>
          </p:nvPr>
        </p:nvSpPr>
        <p:spPr>
          <a:xfrm>
            <a:off x="7717536" y="6382512"/>
            <a:ext cx="2825496" cy="320040"/>
          </a:xfrm>
        </p:spPr>
        <p:txBody>
          <a:bodyPr>
            <a:normAutofit/>
          </a:bodyPr>
          <a:lstStyle/>
          <a:p>
            <a:pPr algn="r">
              <a:spcAft>
                <a:spcPts val="600"/>
              </a:spcAft>
            </a:pPr>
            <a:fld id="{1CA668B0-3460-4832-B2B7-727978D6BAB8}" type="datetime1">
              <a:rPr lang="en-US" sz="1000"/>
              <a:pPr algn="r">
                <a:spcAft>
                  <a:spcPts val="600"/>
                </a:spcAft>
              </a:pPr>
              <a:t>8/31/2021</a:t>
            </a:fld>
            <a:endParaRPr lang="en-US" sz="1000"/>
          </a:p>
        </p:txBody>
      </p:sp>
      <p:sp>
        <p:nvSpPr>
          <p:cNvPr id="6" name="Slide Number Placeholder 5">
            <a:extLst>
              <a:ext uri="{FF2B5EF4-FFF2-40B4-BE49-F238E27FC236}">
                <a16:creationId xmlns:a16="http://schemas.microsoft.com/office/drawing/2014/main" id="{EDE00A48-D442-4C5A-928C-C64912988AAB}"/>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24</a:t>
            </a:fld>
            <a:endParaRPr lang="en-US" sz="1000"/>
          </a:p>
        </p:txBody>
      </p:sp>
    </p:spTree>
    <p:extLst>
      <p:ext uri="{BB962C8B-B14F-4D97-AF65-F5344CB8AC3E}">
        <p14:creationId xmlns:p14="http://schemas.microsoft.com/office/powerpoint/2010/main" val="1727202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689AB-3BDC-4992-AF95-FAFAB7341BFC}"/>
              </a:ext>
            </a:extLst>
          </p:cNvPr>
          <p:cNvSpPr>
            <a:spLocks noGrp="1"/>
          </p:cNvSpPr>
          <p:nvPr>
            <p:ph type="title"/>
          </p:nvPr>
        </p:nvSpPr>
        <p:spPr/>
        <p:txBody>
          <a:bodyPr/>
          <a:lstStyle/>
          <a:p>
            <a:r>
              <a:rPr lang="en-US" b="1" dirty="0"/>
              <a:t>Like, Subscribe, Visit</a:t>
            </a:r>
          </a:p>
        </p:txBody>
      </p:sp>
      <p:graphicFrame>
        <p:nvGraphicFramePr>
          <p:cNvPr id="10" name="Content Placeholder 2">
            <a:extLst>
              <a:ext uri="{FF2B5EF4-FFF2-40B4-BE49-F238E27FC236}">
                <a16:creationId xmlns:a16="http://schemas.microsoft.com/office/drawing/2014/main" id="{4A8099FD-535E-4C4B-B7FC-6A372DEFD54A}"/>
              </a:ext>
            </a:extLst>
          </p:cNvPr>
          <p:cNvGraphicFramePr>
            <a:graphicFrameLocks noGrp="1"/>
          </p:cNvGraphicFramePr>
          <p:nvPr>
            <p:ph idx="1"/>
          </p:nvPr>
        </p:nvGraphicFramePr>
        <p:xfrm>
          <a:off x="1628680" y="2207438"/>
          <a:ext cx="9923558" cy="36873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Date Placeholder 3">
            <a:extLst>
              <a:ext uri="{FF2B5EF4-FFF2-40B4-BE49-F238E27FC236}">
                <a16:creationId xmlns:a16="http://schemas.microsoft.com/office/drawing/2014/main" id="{2B9A4834-D58A-42FF-950D-999D08A026E8}"/>
              </a:ext>
            </a:extLst>
          </p:cNvPr>
          <p:cNvSpPr>
            <a:spLocks noGrp="1"/>
          </p:cNvSpPr>
          <p:nvPr>
            <p:ph type="dt" sz="half" idx="10"/>
          </p:nvPr>
        </p:nvSpPr>
        <p:spPr/>
        <p:txBody>
          <a:bodyPr/>
          <a:lstStyle/>
          <a:p>
            <a:fld id="{5BF9A504-E9D7-463E-97FD-0D0F214FBE98}" type="datetime1">
              <a:rPr lang="en-US" smtClean="0"/>
              <a:t>8/31/2021</a:t>
            </a:fld>
            <a:endParaRPr lang="en-US"/>
          </a:p>
        </p:txBody>
      </p:sp>
      <p:sp>
        <p:nvSpPr>
          <p:cNvPr id="5" name="Footer Placeholder 4">
            <a:extLst>
              <a:ext uri="{FF2B5EF4-FFF2-40B4-BE49-F238E27FC236}">
                <a16:creationId xmlns:a16="http://schemas.microsoft.com/office/drawing/2014/main" id="{41754C4D-7DE1-409A-A48A-CBA858036265}"/>
              </a:ext>
            </a:extLst>
          </p:cNvPr>
          <p:cNvSpPr>
            <a:spLocks noGrp="1"/>
          </p:cNvSpPr>
          <p:nvPr>
            <p:ph type="ftr" sz="quarter" idx="11"/>
          </p:nvPr>
        </p:nvSpPr>
        <p:spPr/>
        <p:txBody>
          <a:bodyPr/>
          <a:lstStyle/>
          <a:p>
            <a:r>
              <a:rPr lang="en-US"/>
              <a:t>Copyright (C) 2020-2021 Regina Y. Favors. All Rights Reserved.</a:t>
            </a:r>
          </a:p>
        </p:txBody>
      </p:sp>
      <p:sp>
        <p:nvSpPr>
          <p:cNvPr id="6" name="Slide Number Placeholder 5">
            <a:extLst>
              <a:ext uri="{FF2B5EF4-FFF2-40B4-BE49-F238E27FC236}">
                <a16:creationId xmlns:a16="http://schemas.microsoft.com/office/drawing/2014/main" id="{C1E10176-0ECE-4F49-9744-E096DBE61D69}"/>
              </a:ext>
            </a:extLst>
          </p:cNvPr>
          <p:cNvSpPr>
            <a:spLocks noGrp="1"/>
          </p:cNvSpPr>
          <p:nvPr>
            <p:ph type="sldNum" sz="quarter" idx="12"/>
          </p:nvPr>
        </p:nvSpPr>
        <p:spPr/>
        <p:txBody>
          <a:bodyPr/>
          <a:lstStyle/>
          <a:p>
            <a:fld id="{C15AE8BF-AD33-4BFB-B978-E6006A1E881E}" type="slidenum">
              <a:rPr lang="en-US" smtClean="0"/>
              <a:t>25</a:t>
            </a:fld>
            <a:endParaRPr lang="en-US"/>
          </a:p>
        </p:txBody>
      </p:sp>
      <p:pic>
        <p:nvPicPr>
          <p:cNvPr id="8" name="Audio 7">
            <a:hlinkClick r:id="" action="ppaction://media"/>
            <a:extLst>
              <a:ext uri="{FF2B5EF4-FFF2-40B4-BE49-F238E27FC236}">
                <a16:creationId xmlns:a16="http://schemas.microsoft.com/office/drawing/2014/main" id="{7F0454BF-BBB5-4DA2-A0CA-152EC974775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846630441"/>
      </p:ext>
    </p:extLst>
  </p:cSld>
  <p:clrMapOvr>
    <a:masterClrMapping/>
  </p:clrMapOvr>
  <mc:AlternateContent xmlns:mc="http://schemas.openxmlformats.org/markup-compatibility/2006" xmlns:p14="http://schemas.microsoft.com/office/powerpoint/2010/main">
    <mc:Choice Requires="p14">
      <p:transition spd="slow" p14:dur="2000" advTm="66013"/>
    </mc:Choice>
    <mc:Fallback xmlns="">
      <p:transition spd="slow" advTm="66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697</TotalTime>
  <Words>2558</Words>
  <Application>Microsoft Office PowerPoint</Application>
  <PresentationFormat>Widescreen</PresentationFormat>
  <Paragraphs>239</Paragraphs>
  <Slides>25</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Courier New</vt:lpstr>
      <vt:lpstr>Office Theme</vt:lpstr>
      <vt:lpstr>Overcoming Setback Series</vt:lpstr>
      <vt:lpstr>Overcoming Setback</vt:lpstr>
      <vt:lpstr>Learning Objectives</vt:lpstr>
      <vt:lpstr>Introduction</vt:lpstr>
      <vt:lpstr>What is Setback?</vt:lpstr>
      <vt:lpstr>The Purpose of Setback</vt:lpstr>
      <vt:lpstr>Setback</vt:lpstr>
      <vt:lpstr>Types of Setbacks</vt:lpstr>
      <vt:lpstr>Setback Unexpected</vt:lpstr>
      <vt:lpstr>Typical Setback</vt:lpstr>
      <vt:lpstr>Typical Setback</vt:lpstr>
      <vt:lpstr>Typical Setback</vt:lpstr>
      <vt:lpstr>Getting Out of Setback</vt:lpstr>
      <vt:lpstr>Getting Out of Setback</vt:lpstr>
      <vt:lpstr>Compromise</vt:lpstr>
      <vt:lpstr>Compromise</vt:lpstr>
      <vt:lpstr>“You Are Here”</vt:lpstr>
      <vt:lpstr>“You Are Here”</vt:lpstr>
      <vt:lpstr>“You Are Here”</vt:lpstr>
      <vt:lpstr>Purpose of Setback</vt:lpstr>
      <vt:lpstr>Why Vision is Important</vt:lpstr>
      <vt:lpstr>Why Vision is Important </vt:lpstr>
      <vt:lpstr>Why Vision is Important</vt:lpstr>
      <vt:lpstr>Why Vision is Important</vt:lpstr>
      <vt:lpstr>Like, Subscribe, Visit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Overcoming Setback Series</dc:title>
  <dc:creator>Regina Favors</dc:creator>
  <cp:lastModifiedBy>Regina Favors</cp:lastModifiedBy>
  <cp:revision>4</cp:revision>
  <dcterms:created xsi:type="dcterms:W3CDTF">2021-04-14T12:48:48Z</dcterms:created>
  <dcterms:modified xsi:type="dcterms:W3CDTF">2021-09-01T04:30:17Z</dcterms:modified>
</cp:coreProperties>
</file>