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96" r:id="rId2"/>
    <p:sldId id="268" r:id="rId3"/>
    <p:sldId id="499" r:id="rId4"/>
    <p:sldId id="500" r:id="rId5"/>
    <p:sldId id="501" r:id="rId6"/>
    <p:sldId id="502" r:id="rId7"/>
    <p:sldId id="503" r:id="rId8"/>
    <p:sldId id="504" r:id="rId9"/>
    <p:sldId id="59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1" Type="http://schemas.openxmlformats.org/officeDocument/2006/relationships/hyperlink" Target="https://reginayfavors.com/"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s://reginayfavors.com/"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2178DD-6D82-446B-A06B-CDFF18D6C48F}" type="doc">
      <dgm:prSet loTypeId="urn:microsoft.com/office/officeart/2016/7/layout/VerticalSolidActionList" loCatId="List" qsTypeId="urn:microsoft.com/office/officeart/2005/8/quickstyle/simple1" qsCatId="simple" csTypeId="urn:microsoft.com/office/officeart/2005/8/colors/accent1_2" csCatId="accent1" phldr="1"/>
      <dgm:spPr/>
      <dgm:t>
        <a:bodyPr/>
        <a:lstStyle/>
        <a:p>
          <a:endParaRPr lang="en-US"/>
        </a:p>
      </dgm:t>
    </dgm:pt>
    <dgm:pt modelId="{8E3E8EC9-0E9C-4E2B-8CE4-CCE9A4FB5A51}">
      <dgm:prSet/>
      <dgm:spPr/>
      <dgm:t>
        <a:bodyPr/>
        <a:lstStyle/>
        <a:p>
          <a:r>
            <a:rPr lang="en-US"/>
            <a:t>Like</a:t>
          </a:r>
        </a:p>
      </dgm:t>
    </dgm:pt>
    <dgm:pt modelId="{A5F561CC-D07B-416F-B320-46AC3706C9A8}" type="parTrans" cxnId="{1EAC7D51-D68B-4833-A305-881AD753DF20}">
      <dgm:prSet/>
      <dgm:spPr/>
      <dgm:t>
        <a:bodyPr/>
        <a:lstStyle/>
        <a:p>
          <a:endParaRPr lang="en-US"/>
        </a:p>
      </dgm:t>
    </dgm:pt>
    <dgm:pt modelId="{A2C75A6D-2889-4750-BB1F-588131598EB7}" type="sibTrans" cxnId="{1EAC7D51-D68B-4833-A305-881AD753DF20}">
      <dgm:prSet/>
      <dgm:spPr/>
      <dgm:t>
        <a:bodyPr/>
        <a:lstStyle/>
        <a:p>
          <a:endParaRPr lang="en-US"/>
        </a:p>
      </dgm:t>
    </dgm:pt>
    <dgm:pt modelId="{F2D3FB32-BA2E-412D-A44D-71E7910A0CDD}">
      <dgm:prSet/>
      <dgm:spPr/>
      <dgm:t>
        <a:bodyPr/>
        <a:lstStyle/>
        <a:p>
          <a:r>
            <a:rPr lang="en-US" dirty="0"/>
            <a:t>Like the video. Subscribe to the channel.</a:t>
          </a:r>
        </a:p>
      </dgm:t>
    </dgm:pt>
    <dgm:pt modelId="{96F8279C-6D4D-4222-997C-6A24A162F69C}" type="parTrans" cxnId="{ECB0DF2D-BC7A-4EBC-A516-19111912AD29}">
      <dgm:prSet/>
      <dgm:spPr/>
      <dgm:t>
        <a:bodyPr/>
        <a:lstStyle/>
        <a:p>
          <a:endParaRPr lang="en-US"/>
        </a:p>
      </dgm:t>
    </dgm:pt>
    <dgm:pt modelId="{1C4D1394-3F9A-4F03-9CA0-EF208F2B71E6}" type="sibTrans" cxnId="{ECB0DF2D-BC7A-4EBC-A516-19111912AD29}">
      <dgm:prSet/>
      <dgm:spPr/>
      <dgm:t>
        <a:bodyPr/>
        <a:lstStyle/>
        <a:p>
          <a:endParaRPr lang="en-US"/>
        </a:p>
      </dgm:t>
    </dgm:pt>
    <dgm:pt modelId="{16284EB5-A8D0-4402-B1FE-52DF7BD7C699}">
      <dgm:prSet/>
      <dgm:spPr/>
      <dgm:t>
        <a:bodyPr/>
        <a:lstStyle/>
        <a:p>
          <a:r>
            <a:rPr lang="en-US"/>
            <a:t>Hit</a:t>
          </a:r>
        </a:p>
      </dgm:t>
    </dgm:pt>
    <dgm:pt modelId="{E374663D-3908-4236-A0AE-2B55C57A6066}" type="parTrans" cxnId="{0BAD12EE-CE54-44E3-8341-878E78D065F5}">
      <dgm:prSet/>
      <dgm:spPr/>
      <dgm:t>
        <a:bodyPr/>
        <a:lstStyle/>
        <a:p>
          <a:endParaRPr lang="en-US"/>
        </a:p>
      </dgm:t>
    </dgm:pt>
    <dgm:pt modelId="{F899AF2A-A607-40A1-8F92-2DCCFCE5C4F1}" type="sibTrans" cxnId="{0BAD12EE-CE54-44E3-8341-878E78D065F5}">
      <dgm:prSet/>
      <dgm:spPr/>
      <dgm:t>
        <a:bodyPr/>
        <a:lstStyle/>
        <a:p>
          <a:endParaRPr lang="en-US"/>
        </a:p>
      </dgm:t>
    </dgm:pt>
    <dgm:pt modelId="{E693EF03-D6D9-464C-8836-1EE221C0A945}">
      <dgm:prSet/>
      <dgm:spPr/>
      <dgm:t>
        <a:bodyPr/>
        <a:lstStyle/>
        <a:p>
          <a:r>
            <a:rPr lang="en-US"/>
            <a:t>Hit the notification bell for more discussions.</a:t>
          </a:r>
        </a:p>
      </dgm:t>
    </dgm:pt>
    <dgm:pt modelId="{D19BA8D4-4C40-433B-8609-947A1318E321}" type="parTrans" cxnId="{D2C601F0-B5FE-4320-B108-CA502415E4AC}">
      <dgm:prSet/>
      <dgm:spPr/>
      <dgm:t>
        <a:bodyPr/>
        <a:lstStyle/>
        <a:p>
          <a:endParaRPr lang="en-US"/>
        </a:p>
      </dgm:t>
    </dgm:pt>
    <dgm:pt modelId="{9BA2C913-BED9-4A5E-96A3-6D7F972CD763}" type="sibTrans" cxnId="{D2C601F0-B5FE-4320-B108-CA502415E4AC}">
      <dgm:prSet/>
      <dgm:spPr/>
      <dgm:t>
        <a:bodyPr/>
        <a:lstStyle/>
        <a:p>
          <a:endParaRPr lang="en-US"/>
        </a:p>
      </dgm:t>
    </dgm:pt>
    <dgm:pt modelId="{7FE532FC-D25E-40BA-AAE8-2718D148C020}">
      <dgm:prSet/>
      <dgm:spPr/>
      <dgm:t>
        <a:bodyPr/>
        <a:lstStyle/>
        <a:p>
          <a:r>
            <a:rPr lang="en-US" dirty="0"/>
            <a:t>Visit</a:t>
          </a:r>
        </a:p>
      </dgm:t>
    </dgm:pt>
    <dgm:pt modelId="{CC43E213-A903-4D55-A602-8F2444D094EE}" type="parTrans" cxnId="{9135EEFB-997C-48A3-868B-E12EF9599880}">
      <dgm:prSet/>
      <dgm:spPr/>
      <dgm:t>
        <a:bodyPr/>
        <a:lstStyle/>
        <a:p>
          <a:endParaRPr lang="en-US"/>
        </a:p>
      </dgm:t>
    </dgm:pt>
    <dgm:pt modelId="{BA051613-C3D9-480C-A70C-7188DBFEB2D7}" type="sibTrans" cxnId="{9135EEFB-997C-48A3-868B-E12EF9599880}">
      <dgm:prSet/>
      <dgm:spPr/>
      <dgm:t>
        <a:bodyPr/>
        <a:lstStyle/>
        <a:p>
          <a:endParaRPr lang="en-US"/>
        </a:p>
      </dgm:t>
    </dgm:pt>
    <dgm:pt modelId="{C1FD159F-46AC-4862-93E5-8E61D2AA541E}">
      <dgm:prSet/>
      <dgm:spPr/>
      <dgm:t>
        <a:bodyPr/>
        <a:lstStyle/>
        <a:p>
          <a:r>
            <a:rPr lang="en-US" dirty="0"/>
            <a:t>Visit my website for more content: </a:t>
          </a:r>
          <a:r>
            <a:rPr lang="en-US" dirty="0">
              <a:hlinkClick xmlns:r="http://schemas.openxmlformats.org/officeDocument/2006/relationships" r:id="rId1"/>
            </a:rPr>
            <a:t>https://reginayfavors.com/</a:t>
          </a:r>
          <a:r>
            <a:rPr lang="en-US" dirty="0"/>
            <a:t>  </a:t>
          </a:r>
        </a:p>
      </dgm:t>
    </dgm:pt>
    <dgm:pt modelId="{50845844-F112-46C9-8E68-3D603B5D0B31}" type="parTrans" cxnId="{C13951D9-1821-49D0-992B-5AAD17BB0B75}">
      <dgm:prSet/>
      <dgm:spPr/>
      <dgm:t>
        <a:bodyPr/>
        <a:lstStyle/>
        <a:p>
          <a:endParaRPr lang="en-US"/>
        </a:p>
      </dgm:t>
    </dgm:pt>
    <dgm:pt modelId="{3A57C380-2BC2-4420-B99D-444E5B19BFC3}" type="sibTrans" cxnId="{C13951D9-1821-49D0-992B-5AAD17BB0B75}">
      <dgm:prSet/>
      <dgm:spPr/>
      <dgm:t>
        <a:bodyPr/>
        <a:lstStyle/>
        <a:p>
          <a:endParaRPr lang="en-US"/>
        </a:p>
      </dgm:t>
    </dgm:pt>
    <dgm:pt modelId="{A1712F58-63F8-4D5A-B3B3-2373A15CBA3F}">
      <dgm:prSet/>
      <dgm:spPr/>
      <dgm:t>
        <a:bodyPr/>
        <a:lstStyle/>
        <a:p>
          <a:r>
            <a:rPr lang="en-US"/>
            <a:t>Send</a:t>
          </a:r>
        </a:p>
      </dgm:t>
    </dgm:pt>
    <dgm:pt modelId="{221AAEF6-6386-40F0-882B-3DC2C54382AF}" type="parTrans" cxnId="{40755B98-0485-43DE-9539-8A2AE0ACB6CD}">
      <dgm:prSet/>
      <dgm:spPr/>
      <dgm:t>
        <a:bodyPr/>
        <a:lstStyle/>
        <a:p>
          <a:endParaRPr lang="en-US"/>
        </a:p>
      </dgm:t>
    </dgm:pt>
    <dgm:pt modelId="{06CAC910-1DE1-4943-B56F-49F5D37CD767}" type="sibTrans" cxnId="{40755B98-0485-43DE-9539-8A2AE0ACB6CD}">
      <dgm:prSet/>
      <dgm:spPr/>
      <dgm:t>
        <a:bodyPr/>
        <a:lstStyle/>
        <a:p>
          <a:endParaRPr lang="en-US"/>
        </a:p>
      </dgm:t>
    </dgm:pt>
    <dgm:pt modelId="{30269B49-E4EC-4B74-8621-1BFF2EA57673}">
      <dgm:prSet/>
      <dgm:spPr/>
      <dgm:t>
        <a:bodyPr/>
        <a:lstStyle/>
        <a:p>
          <a:r>
            <a:rPr lang="en-US"/>
            <a:t>Send me an email: reginayfavors@yahoo.com</a:t>
          </a:r>
        </a:p>
      </dgm:t>
    </dgm:pt>
    <dgm:pt modelId="{F6610DB6-39D0-4995-A3AD-CC4AA14B1CB5}" type="parTrans" cxnId="{0F922FC8-80C8-41DE-AB87-51C2390C555B}">
      <dgm:prSet/>
      <dgm:spPr/>
      <dgm:t>
        <a:bodyPr/>
        <a:lstStyle/>
        <a:p>
          <a:endParaRPr lang="en-US"/>
        </a:p>
      </dgm:t>
    </dgm:pt>
    <dgm:pt modelId="{87CD516D-7E3D-4BE9-B02E-B1C0085CD3DF}" type="sibTrans" cxnId="{0F922FC8-80C8-41DE-AB87-51C2390C555B}">
      <dgm:prSet/>
      <dgm:spPr/>
      <dgm:t>
        <a:bodyPr/>
        <a:lstStyle/>
        <a:p>
          <a:endParaRPr lang="en-US"/>
        </a:p>
      </dgm:t>
    </dgm:pt>
    <dgm:pt modelId="{D01BE96A-6C02-42DC-8E2A-2F152306550A}">
      <dgm:prSet/>
      <dgm:spPr/>
      <dgm:t>
        <a:bodyPr/>
        <a:lstStyle/>
        <a:p>
          <a:r>
            <a:rPr lang="en-US"/>
            <a:t>Purchase</a:t>
          </a:r>
        </a:p>
      </dgm:t>
    </dgm:pt>
    <dgm:pt modelId="{609E8C2F-267B-46A1-A52C-698E2F5FCAA5}" type="parTrans" cxnId="{0E142E97-1E84-43AE-985A-24BDBCFEBEB0}">
      <dgm:prSet/>
      <dgm:spPr/>
      <dgm:t>
        <a:bodyPr/>
        <a:lstStyle/>
        <a:p>
          <a:endParaRPr lang="en-US"/>
        </a:p>
      </dgm:t>
    </dgm:pt>
    <dgm:pt modelId="{2EA14C92-E22B-4774-8515-CA625CC45BAF}" type="sibTrans" cxnId="{0E142E97-1E84-43AE-985A-24BDBCFEBEB0}">
      <dgm:prSet/>
      <dgm:spPr/>
      <dgm:t>
        <a:bodyPr/>
        <a:lstStyle/>
        <a:p>
          <a:endParaRPr lang="en-US"/>
        </a:p>
      </dgm:t>
    </dgm:pt>
    <dgm:pt modelId="{8D0E9C39-59C1-4806-9EBF-81F1E0239938}">
      <dgm:prSet/>
      <dgm:spPr/>
      <dgm:t>
        <a:bodyPr/>
        <a:lstStyle/>
        <a:p>
          <a:r>
            <a:rPr lang="en-US"/>
            <a:t>Purchase the book: Available Summer 2021</a:t>
          </a:r>
        </a:p>
      </dgm:t>
    </dgm:pt>
    <dgm:pt modelId="{72B45B08-1031-4A9C-88EB-C1324A5B084D}" type="parTrans" cxnId="{626B4351-20A7-4C5A-9FE1-1ECC01700DCA}">
      <dgm:prSet/>
      <dgm:spPr/>
      <dgm:t>
        <a:bodyPr/>
        <a:lstStyle/>
        <a:p>
          <a:endParaRPr lang="en-US"/>
        </a:p>
      </dgm:t>
    </dgm:pt>
    <dgm:pt modelId="{41F4FE91-3F09-4BF1-A121-35BDA7FFD16F}" type="sibTrans" cxnId="{626B4351-20A7-4C5A-9FE1-1ECC01700DCA}">
      <dgm:prSet/>
      <dgm:spPr/>
      <dgm:t>
        <a:bodyPr/>
        <a:lstStyle/>
        <a:p>
          <a:endParaRPr lang="en-US"/>
        </a:p>
      </dgm:t>
    </dgm:pt>
    <dgm:pt modelId="{F96AFAAA-BA30-43F2-91A6-D38F287A66D2}">
      <dgm:prSet/>
      <dgm:spPr/>
      <dgm:t>
        <a:bodyPr/>
        <a:lstStyle/>
        <a:p>
          <a:r>
            <a:rPr lang="en-US" dirty="0"/>
            <a:t>Book Title</a:t>
          </a:r>
        </a:p>
      </dgm:t>
    </dgm:pt>
    <dgm:pt modelId="{AF016E19-40AC-4FB9-ACFE-98D2DCD9222C}" type="parTrans" cxnId="{E679CD80-C205-4EF3-B20C-7F566F729205}">
      <dgm:prSet/>
      <dgm:spPr/>
      <dgm:t>
        <a:bodyPr/>
        <a:lstStyle/>
        <a:p>
          <a:endParaRPr lang="en-US"/>
        </a:p>
      </dgm:t>
    </dgm:pt>
    <dgm:pt modelId="{0CF3C057-70E1-4927-8D0E-57EE60668DEF}" type="sibTrans" cxnId="{E679CD80-C205-4EF3-B20C-7F566F729205}">
      <dgm:prSet/>
      <dgm:spPr/>
      <dgm:t>
        <a:bodyPr/>
        <a:lstStyle/>
        <a:p>
          <a:endParaRPr lang="en-US"/>
        </a:p>
      </dgm:t>
    </dgm:pt>
    <dgm:pt modelId="{2F51C6FD-6B20-4EE8-B717-11512AFDE336}">
      <dgm:prSet/>
      <dgm:spPr/>
      <dgm:t>
        <a:bodyPr/>
        <a:lstStyle/>
        <a:p>
          <a:r>
            <a:rPr lang="en-US" i="1" dirty="0"/>
            <a:t>Overcoming Setback: Five Keys for Entering &amp; Exiting Correction</a:t>
          </a:r>
          <a:r>
            <a:rPr lang="en-US" dirty="0"/>
            <a:t> (2021)</a:t>
          </a:r>
        </a:p>
      </dgm:t>
    </dgm:pt>
    <dgm:pt modelId="{31303049-B1D6-427A-92B5-720ADFF76C23}" type="parTrans" cxnId="{F87CE79C-2E60-4B08-A04D-CE90CBC720C8}">
      <dgm:prSet/>
      <dgm:spPr/>
      <dgm:t>
        <a:bodyPr/>
        <a:lstStyle/>
        <a:p>
          <a:endParaRPr lang="en-US"/>
        </a:p>
      </dgm:t>
    </dgm:pt>
    <dgm:pt modelId="{BCFDFA1B-0AD4-4385-B9CC-148BB5968B07}" type="sibTrans" cxnId="{F87CE79C-2E60-4B08-A04D-CE90CBC720C8}">
      <dgm:prSet/>
      <dgm:spPr/>
      <dgm:t>
        <a:bodyPr/>
        <a:lstStyle/>
        <a:p>
          <a:endParaRPr lang="en-US"/>
        </a:p>
      </dgm:t>
    </dgm:pt>
    <dgm:pt modelId="{C6462D82-9A9B-465E-A956-DB08E0794B5A}" type="pres">
      <dgm:prSet presAssocID="{2E2178DD-6D82-446B-A06B-CDFF18D6C48F}" presName="Name0" presStyleCnt="0">
        <dgm:presLayoutVars>
          <dgm:dir/>
          <dgm:animLvl val="lvl"/>
          <dgm:resizeHandles val="exact"/>
        </dgm:presLayoutVars>
      </dgm:prSet>
      <dgm:spPr/>
    </dgm:pt>
    <dgm:pt modelId="{F0FD544A-452D-4B7C-880F-F8B9D3BAB140}" type="pres">
      <dgm:prSet presAssocID="{8E3E8EC9-0E9C-4E2B-8CE4-CCE9A4FB5A51}" presName="linNode" presStyleCnt="0"/>
      <dgm:spPr/>
    </dgm:pt>
    <dgm:pt modelId="{E4C9A289-26C7-401D-BC22-5CDAFBA30DDE}" type="pres">
      <dgm:prSet presAssocID="{8E3E8EC9-0E9C-4E2B-8CE4-CCE9A4FB5A51}" presName="parentText" presStyleLbl="alignNode1" presStyleIdx="0" presStyleCnt="6">
        <dgm:presLayoutVars>
          <dgm:chMax val="1"/>
          <dgm:bulletEnabled/>
        </dgm:presLayoutVars>
      </dgm:prSet>
      <dgm:spPr/>
    </dgm:pt>
    <dgm:pt modelId="{B1330895-1E26-492F-957E-FE408FCAB138}" type="pres">
      <dgm:prSet presAssocID="{8E3E8EC9-0E9C-4E2B-8CE4-CCE9A4FB5A51}" presName="descendantText" presStyleLbl="alignAccFollowNode1" presStyleIdx="0" presStyleCnt="6">
        <dgm:presLayoutVars>
          <dgm:bulletEnabled/>
        </dgm:presLayoutVars>
      </dgm:prSet>
      <dgm:spPr/>
    </dgm:pt>
    <dgm:pt modelId="{3E42B668-50CC-4D19-83B7-973C6FA4B55D}" type="pres">
      <dgm:prSet presAssocID="{A2C75A6D-2889-4750-BB1F-588131598EB7}" presName="sp" presStyleCnt="0"/>
      <dgm:spPr/>
    </dgm:pt>
    <dgm:pt modelId="{35DB3B39-9636-49B3-AFEA-33E3D52980AD}" type="pres">
      <dgm:prSet presAssocID="{16284EB5-A8D0-4402-B1FE-52DF7BD7C699}" presName="linNode" presStyleCnt="0"/>
      <dgm:spPr/>
    </dgm:pt>
    <dgm:pt modelId="{8AE6C9A0-B180-4478-AFD6-1744D32F7B3E}" type="pres">
      <dgm:prSet presAssocID="{16284EB5-A8D0-4402-B1FE-52DF7BD7C699}" presName="parentText" presStyleLbl="alignNode1" presStyleIdx="1" presStyleCnt="6">
        <dgm:presLayoutVars>
          <dgm:chMax val="1"/>
          <dgm:bulletEnabled/>
        </dgm:presLayoutVars>
      </dgm:prSet>
      <dgm:spPr/>
    </dgm:pt>
    <dgm:pt modelId="{DD467891-0C1D-4DDF-85CC-93DC1CBE569C}" type="pres">
      <dgm:prSet presAssocID="{16284EB5-A8D0-4402-B1FE-52DF7BD7C699}" presName="descendantText" presStyleLbl="alignAccFollowNode1" presStyleIdx="1" presStyleCnt="6">
        <dgm:presLayoutVars>
          <dgm:bulletEnabled/>
        </dgm:presLayoutVars>
      </dgm:prSet>
      <dgm:spPr/>
    </dgm:pt>
    <dgm:pt modelId="{1857DA03-8BBC-425C-9449-76DAD826A4B5}" type="pres">
      <dgm:prSet presAssocID="{F899AF2A-A607-40A1-8F92-2DCCFCE5C4F1}" presName="sp" presStyleCnt="0"/>
      <dgm:spPr/>
    </dgm:pt>
    <dgm:pt modelId="{8FC5D91A-3F06-462B-9DAC-6964487228DD}" type="pres">
      <dgm:prSet presAssocID="{7FE532FC-D25E-40BA-AAE8-2718D148C020}" presName="linNode" presStyleCnt="0"/>
      <dgm:spPr/>
    </dgm:pt>
    <dgm:pt modelId="{7A940584-4B17-49A9-A4BC-07C933C189A5}" type="pres">
      <dgm:prSet presAssocID="{7FE532FC-D25E-40BA-AAE8-2718D148C020}" presName="parentText" presStyleLbl="alignNode1" presStyleIdx="2" presStyleCnt="6">
        <dgm:presLayoutVars>
          <dgm:chMax val="1"/>
          <dgm:bulletEnabled/>
        </dgm:presLayoutVars>
      </dgm:prSet>
      <dgm:spPr/>
    </dgm:pt>
    <dgm:pt modelId="{23393F49-13B6-4468-877D-A47335972506}" type="pres">
      <dgm:prSet presAssocID="{7FE532FC-D25E-40BA-AAE8-2718D148C020}" presName="descendantText" presStyleLbl="alignAccFollowNode1" presStyleIdx="2" presStyleCnt="6">
        <dgm:presLayoutVars>
          <dgm:bulletEnabled/>
        </dgm:presLayoutVars>
      </dgm:prSet>
      <dgm:spPr/>
    </dgm:pt>
    <dgm:pt modelId="{2495BC95-C724-4126-B75A-CE355CFCA769}" type="pres">
      <dgm:prSet presAssocID="{BA051613-C3D9-480C-A70C-7188DBFEB2D7}" presName="sp" presStyleCnt="0"/>
      <dgm:spPr/>
    </dgm:pt>
    <dgm:pt modelId="{4C20F177-FE99-45A9-939A-4A2F461089F2}" type="pres">
      <dgm:prSet presAssocID="{A1712F58-63F8-4D5A-B3B3-2373A15CBA3F}" presName="linNode" presStyleCnt="0"/>
      <dgm:spPr/>
    </dgm:pt>
    <dgm:pt modelId="{CB5B0E07-9E39-4020-96F6-B00B7E9A11E8}" type="pres">
      <dgm:prSet presAssocID="{A1712F58-63F8-4D5A-B3B3-2373A15CBA3F}" presName="parentText" presStyleLbl="alignNode1" presStyleIdx="3" presStyleCnt="6">
        <dgm:presLayoutVars>
          <dgm:chMax val="1"/>
          <dgm:bulletEnabled/>
        </dgm:presLayoutVars>
      </dgm:prSet>
      <dgm:spPr/>
    </dgm:pt>
    <dgm:pt modelId="{68C61F82-8DAE-4F68-AA77-4FAEC1027D46}" type="pres">
      <dgm:prSet presAssocID="{A1712F58-63F8-4D5A-B3B3-2373A15CBA3F}" presName="descendantText" presStyleLbl="alignAccFollowNode1" presStyleIdx="3" presStyleCnt="6">
        <dgm:presLayoutVars>
          <dgm:bulletEnabled/>
        </dgm:presLayoutVars>
      </dgm:prSet>
      <dgm:spPr/>
    </dgm:pt>
    <dgm:pt modelId="{8BCBBDDC-5EA2-4B9E-8C6F-ED1B8BCEEE04}" type="pres">
      <dgm:prSet presAssocID="{06CAC910-1DE1-4943-B56F-49F5D37CD767}" presName="sp" presStyleCnt="0"/>
      <dgm:spPr/>
    </dgm:pt>
    <dgm:pt modelId="{D3462ED9-817F-47A8-8889-E46BD3C05195}" type="pres">
      <dgm:prSet presAssocID="{D01BE96A-6C02-42DC-8E2A-2F152306550A}" presName="linNode" presStyleCnt="0"/>
      <dgm:spPr/>
    </dgm:pt>
    <dgm:pt modelId="{F8D73DD1-1999-4A4B-BCA9-75205D1A58CA}" type="pres">
      <dgm:prSet presAssocID="{D01BE96A-6C02-42DC-8E2A-2F152306550A}" presName="parentText" presStyleLbl="alignNode1" presStyleIdx="4" presStyleCnt="6">
        <dgm:presLayoutVars>
          <dgm:chMax val="1"/>
          <dgm:bulletEnabled/>
        </dgm:presLayoutVars>
      </dgm:prSet>
      <dgm:spPr/>
    </dgm:pt>
    <dgm:pt modelId="{87189A15-AB8D-4DB4-87DB-8CC3C24A93B3}" type="pres">
      <dgm:prSet presAssocID="{D01BE96A-6C02-42DC-8E2A-2F152306550A}" presName="descendantText" presStyleLbl="alignAccFollowNode1" presStyleIdx="4" presStyleCnt="6">
        <dgm:presLayoutVars>
          <dgm:bulletEnabled/>
        </dgm:presLayoutVars>
      </dgm:prSet>
      <dgm:spPr/>
    </dgm:pt>
    <dgm:pt modelId="{29122570-3CAB-48B2-B9A3-C2A10D97AE2F}" type="pres">
      <dgm:prSet presAssocID="{2EA14C92-E22B-4774-8515-CA625CC45BAF}" presName="sp" presStyleCnt="0"/>
      <dgm:spPr/>
    </dgm:pt>
    <dgm:pt modelId="{85DDC8D9-B813-4254-A120-413DC2DD9954}" type="pres">
      <dgm:prSet presAssocID="{F96AFAAA-BA30-43F2-91A6-D38F287A66D2}" presName="linNode" presStyleCnt="0"/>
      <dgm:spPr/>
    </dgm:pt>
    <dgm:pt modelId="{7E552EFF-EFFB-422E-AD0C-58CF78D07AFE}" type="pres">
      <dgm:prSet presAssocID="{F96AFAAA-BA30-43F2-91A6-D38F287A66D2}" presName="parentText" presStyleLbl="alignNode1" presStyleIdx="5" presStyleCnt="6">
        <dgm:presLayoutVars>
          <dgm:chMax val="1"/>
          <dgm:bulletEnabled/>
        </dgm:presLayoutVars>
      </dgm:prSet>
      <dgm:spPr/>
    </dgm:pt>
    <dgm:pt modelId="{BE36AF03-A173-40DB-86F8-B77EDAC1FFC4}" type="pres">
      <dgm:prSet presAssocID="{F96AFAAA-BA30-43F2-91A6-D38F287A66D2}" presName="descendantText" presStyleLbl="alignAccFollowNode1" presStyleIdx="5" presStyleCnt="6">
        <dgm:presLayoutVars>
          <dgm:bulletEnabled/>
        </dgm:presLayoutVars>
      </dgm:prSet>
      <dgm:spPr/>
    </dgm:pt>
  </dgm:ptLst>
  <dgm:cxnLst>
    <dgm:cxn modelId="{659F8517-FB86-4D47-A58B-3F97000327A3}" type="presOf" srcId="{E693EF03-D6D9-464C-8836-1EE221C0A945}" destId="{DD467891-0C1D-4DDF-85CC-93DC1CBE569C}" srcOrd="0" destOrd="0" presId="urn:microsoft.com/office/officeart/2016/7/layout/VerticalSolidActionList"/>
    <dgm:cxn modelId="{65B9B11B-067F-437A-B544-1B85EEE838D1}" type="presOf" srcId="{A1712F58-63F8-4D5A-B3B3-2373A15CBA3F}" destId="{CB5B0E07-9E39-4020-96F6-B00B7E9A11E8}" srcOrd="0" destOrd="0" presId="urn:microsoft.com/office/officeart/2016/7/layout/VerticalSolidActionList"/>
    <dgm:cxn modelId="{ECB0DF2D-BC7A-4EBC-A516-19111912AD29}" srcId="{8E3E8EC9-0E9C-4E2B-8CE4-CCE9A4FB5A51}" destId="{F2D3FB32-BA2E-412D-A44D-71E7910A0CDD}" srcOrd="0" destOrd="0" parTransId="{96F8279C-6D4D-4222-997C-6A24A162F69C}" sibTransId="{1C4D1394-3F9A-4F03-9CA0-EF208F2B71E6}"/>
    <dgm:cxn modelId="{CBF8093A-9394-48A4-A3E4-B8AE738546D5}" type="presOf" srcId="{F2D3FB32-BA2E-412D-A44D-71E7910A0CDD}" destId="{B1330895-1E26-492F-957E-FE408FCAB138}" srcOrd="0" destOrd="0" presId="urn:microsoft.com/office/officeart/2016/7/layout/VerticalSolidActionList"/>
    <dgm:cxn modelId="{6D4C0160-BD8C-4925-B43D-3C35FC821BC4}" type="presOf" srcId="{8E3E8EC9-0E9C-4E2B-8CE4-CCE9A4FB5A51}" destId="{E4C9A289-26C7-401D-BC22-5CDAFBA30DDE}" srcOrd="0" destOrd="0" presId="urn:microsoft.com/office/officeart/2016/7/layout/VerticalSolidActionList"/>
    <dgm:cxn modelId="{07400446-5228-44F6-B2E0-E321BA547D16}" type="presOf" srcId="{8D0E9C39-59C1-4806-9EBF-81F1E0239938}" destId="{87189A15-AB8D-4DB4-87DB-8CC3C24A93B3}" srcOrd="0" destOrd="0" presId="urn:microsoft.com/office/officeart/2016/7/layout/VerticalSolidActionList"/>
    <dgm:cxn modelId="{E196796A-39FD-42E7-BFB7-21D3E9E68C23}" type="presOf" srcId="{16284EB5-A8D0-4402-B1FE-52DF7BD7C699}" destId="{8AE6C9A0-B180-4478-AFD6-1744D32F7B3E}" srcOrd="0" destOrd="0" presId="urn:microsoft.com/office/officeart/2016/7/layout/VerticalSolidActionList"/>
    <dgm:cxn modelId="{29681C50-B4F5-4C75-BA06-5BCE6EBCC455}" type="presOf" srcId="{7FE532FC-D25E-40BA-AAE8-2718D148C020}" destId="{7A940584-4B17-49A9-A4BC-07C933C189A5}" srcOrd="0" destOrd="0" presId="urn:microsoft.com/office/officeart/2016/7/layout/VerticalSolidActionList"/>
    <dgm:cxn modelId="{626B4351-20A7-4C5A-9FE1-1ECC01700DCA}" srcId="{D01BE96A-6C02-42DC-8E2A-2F152306550A}" destId="{8D0E9C39-59C1-4806-9EBF-81F1E0239938}" srcOrd="0" destOrd="0" parTransId="{72B45B08-1031-4A9C-88EB-C1324A5B084D}" sibTransId="{41F4FE91-3F09-4BF1-A121-35BDA7FFD16F}"/>
    <dgm:cxn modelId="{1EAC7D51-D68B-4833-A305-881AD753DF20}" srcId="{2E2178DD-6D82-446B-A06B-CDFF18D6C48F}" destId="{8E3E8EC9-0E9C-4E2B-8CE4-CCE9A4FB5A51}" srcOrd="0" destOrd="0" parTransId="{A5F561CC-D07B-416F-B320-46AC3706C9A8}" sibTransId="{A2C75A6D-2889-4750-BB1F-588131598EB7}"/>
    <dgm:cxn modelId="{46A3C474-3D53-4C4D-9F98-E6985636CBBB}" type="presOf" srcId="{2E2178DD-6D82-446B-A06B-CDFF18D6C48F}" destId="{C6462D82-9A9B-465E-A956-DB08E0794B5A}" srcOrd="0" destOrd="0" presId="urn:microsoft.com/office/officeart/2016/7/layout/VerticalSolidActionList"/>
    <dgm:cxn modelId="{22BCAE78-B22A-42FE-8503-54B7623ACFFD}" type="presOf" srcId="{C1FD159F-46AC-4862-93E5-8E61D2AA541E}" destId="{23393F49-13B6-4468-877D-A47335972506}" srcOrd="0" destOrd="0" presId="urn:microsoft.com/office/officeart/2016/7/layout/VerticalSolidActionList"/>
    <dgm:cxn modelId="{E679CD80-C205-4EF3-B20C-7F566F729205}" srcId="{2E2178DD-6D82-446B-A06B-CDFF18D6C48F}" destId="{F96AFAAA-BA30-43F2-91A6-D38F287A66D2}" srcOrd="5" destOrd="0" parTransId="{AF016E19-40AC-4FB9-ACFE-98D2DCD9222C}" sibTransId="{0CF3C057-70E1-4927-8D0E-57EE60668DEF}"/>
    <dgm:cxn modelId="{0E142E97-1E84-43AE-985A-24BDBCFEBEB0}" srcId="{2E2178DD-6D82-446B-A06B-CDFF18D6C48F}" destId="{D01BE96A-6C02-42DC-8E2A-2F152306550A}" srcOrd="4" destOrd="0" parTransId="{609E8C2F-267B-46A1-A52C-698E2F5FCAA5}" sibTransId="{2EA14C92-E22B-4774-8515-CA625CC45BAF}"/>
    <dgm:cxn modelId="{40755B98-0485-43DE-9539-8A2AE0ACB6CD}" srcId="{2E2178DD-6D82-446B-A06B-CDFF18D6C48F}" destId="{A1712F58-63F8-4D5A-B3B3-2373A15CBA3F}" srcOrd="3" destOrd="0" parTransId="{221AAEF6-6386-40F0-882B-3DC2C54382AF}" sibTransId="{06CAC910-1DE1-4943-B56F-49F5D37CD767}"/>
    <dgm:cxn modelId="{5D414D9A-D622-43FC-9A64-C66F96720BEB}" type="presOf" srcId="{F96AFAAA-BA30-43F2-91A6-D38F287A66D2}" destId="{7E552EFF-EFFB-422E-AD0C-58CF78D07AFE}" srcOrd="0" destOrd="0" presId="urn:microsoft.com/office/officeart/2016/7/layout/VerticalSolidActionList"/>
    <dgm:cxn modelId="{F87CE79C-2E60-4B08-A04D-CE90CBC720C8}" srcId="{F96AFAAA-BA30-43F2-91A6-D38F287A66D2}" destId="{2F51C6FD-6B20-4EE8-B717-11512AFDE336}" srcOrd="0" destOrd="0" parTransId="{31303049-B1D6-427A-92B5-720ADFF76C23}" sibTransId="{BCFDFA1B-0AD4-4385-B9CC-148BB5968B07}"/>
    <dgm:cxn modelId="{C93191C2-EE5C-498E-8DFD-B4475FAF0326}" type="presOf" srcId="{D01BE96A-6C02-42DC-8E2A-2F152306550A}" destId="{F8D73DD1-1999-4A4B-BCA9-75205D1A58CA}" srcOrd="0" destOrd="0" presId="urn:microsoft.com/office/officeart/2016/7/layout/VerticalSolidActionList"/>
    <dgm:cxn modelId="{0F922FC8-80C8-41DE-AB87-51C2390C555B}" srcId="{A1712F58-63F8-4D5A-B3B3-2373A15CBA3F}" destId="{30269B49-E4EC-4B74-8621-1BFF2EA57673}" srcOrd="0" destOrd="0" parTransId="{F6610DB6-39D0-4995-A3AD-CC4AA14B1CB5}" sibTransId="{87CD516D-7E3D-4BE9-B02E-B1C0085CD3DF}"/>
    <dgm:cxn modelId="{86613DCE-12B2-464C-A530-04D800037222}" type="presOf" srcId="{2F51C6FD-6B20-4EE8-B717-11512AFDE336}" destId="{BE36AF03-A173-40DB-86F8-B77EDAC1FFC4}" srcOrd="0" destOrd="0" presId="urn:microsoft.com/office/officeart/2016/7/layout/VerticalSolidActionList"/>
    <dgm:cxn modelId="{C13951D9-1821-49D0-992B-5AAD17BB0B75}" srcId="{7FE532FC-D25E-40BA-AAE8-2718D148C020}" destId="{C1FD159F-46AC-4862-93E5-8E61D2AA541E}" srcOrd="0" destOrd="0" parTransId="{50845844-F112-46C9-8E68-3D603B5D0B31}" sibTransId="{3A57C380-2BC2-4420-B99D-444E5B19BFC3}"/>
    <dgm:cxn modelId="{0BAD12EE-CE54-44E3-8341-878E78D065F5}" srcId="{2E2178DD-6D82-446B-A06B-CDFF18D6C48F}" destId="{16284EB5-A8D0-4402-B1FE-52DF7BD7C699}" srcOrd="1" destOrd="0" parTransId="{E374663D-3908-4236-A0AE-2B55C57A6066}" sibTransId="{F899AF2A-A607-40A1-8F92-2DCCFCE5C4F1}"/>
    <dgm:cxn modelId="{D2C601F0-B5FE-4320-B108-CA502415E4AC}" srcId="{16284EB5-A8D0-4402-B1FE-52DF7BD7C699}" destId="{E693EF03-D6D9-464C-8836-1EE221C0A945}" srcOrd="0" destOrd="0" parTransId="{D19BA8D4-4C40-433B-8609-947A1318E321}" sibTransId="{9BA2C913-BED9-4A5E-96A3-6D7F972CD763}"/>
    <dgm:cxn modelId="{DB53B3F3-DED0-4143-8DE2-92AD53332013}" type="presOf" srcId="{30269B49-E4EC-4B74-8621-1BFF2EA57673}" destId="{68C61F82-8DAE-4F68-AA77-4FAEC1027D46}" srcOrd="0" destOrd="0" presId="urn:microsoft.com/office/officeart/2016/7/layout/VerticalSolidActionList"/>
    <dgm:cxn modelId="{9135EEFB-997C-48A3-868B-E12EF9599880}" srcId="{2E2178DD-6D82-446B-A06B-CDFF18D6C48F}" destId="{7FE532FC-D25E-40BA-AAE8-2718D148C020}" srcOrd="2" destOrd="0" parTransId="{CC43E213-A903-4D55-A602-8F2444D094EE}" sibTransId="{BA051613-C3D9-480C-A70C-7188DBFEB2D7}"/>
    <dgm:cxn modelId="{334C4B3E-B3AD-423E-897E-135F7AC5D53B}" type="presParOf" srcId="{C6462D82-9A9B-465E-A956-DB08E0794B5A}" destId="{F0FD544A-452D-4B7C-880F-F8B9D3BAB140}" srcOrd="0" destOrd="0" presId="urn:microsoft.com/office/officeart/2016/7/layout/VerticalSolidActionList"/>
    <dgm:cxn modelId="{E26415DD-FEB8-43A5-80CD-0ABF18A47BEC}" type="presParOf" srcId="{F0FD544A-452D-4B7C-880F-F8B9D3BAB140}" destId="{E4C9A289-26C7-401D-BC22-5CDAFBA30DDE}" srcOrd="0" destOrd="0" presId="urn:microsoft.com/office/officeart/2016/7/layout/VerticalSolidActionList"/>
    <dgm:cxn modelId="{AEDE687C-E53B-4004-8053-FC8E0C14C61D}" type="presParOf" srcId="{F0FD544A-452D-4B7C-880F-F8B9D3BAB140}" destId="{B1330895-1E26-492F-957E-FE408FCAB138}" srcOrd="1" destOrd="0" presId="urn:microsoft.com/office/officeart/2016/7/layout/VerticalSolidActionList"/>
    <dgm:cxn modelId="{6D2C4E12-8F20-4291-8FF6-EEA5B8663317}" type="presParOf" srcId="{C6462D82-9A9B-465E-A956-DB08E0794B5A}" destId="{3E42B668-50CC-4D19-83B7-973C6FA4B55D}" srcOrd="1" destOrd="0" presId="urn:microsoft.com/office/officeart/2016/7/layout/VerticalSolidActionList"/>
    <dgm:cxn modelId="{CB28362E-BBB8-473B-8FF7-AC70F817B2F4}" type="presParOf" srcId="{C6462D82-9A9B-465E-A956-DB08E0794B5A}" destId="{35DB3B39-9636-49B3-AFEA-33E3D52980AD}" srcOrd="2" destOrd="0" presId="urn:microsoft.com/office/officeart/2016/7/layout/VerticalSolidActionList"/>
    <dgm:cxn modelId="{279A44CC-997B-4358-9A1B-ECA7508B6923}" type="presParOf" srcId="{35DB3B39-9636-49B3-AFEA-33E3D52980AD}" destId="{8AE6C9A0-B180-4478-AFD6-1744D32F7B3E}" srcOrd="0" destOrd="0" presId="urn:microsoft.com/office/officeart/2016/7/layout/VerticalSolidActionList"/>
    <dgm:cxn modelId="{48324D6B-74E7-48EA-AC17-E5232455394A}" type="presParOf" srcId="{35DB3B39-9636-49B3-AFEA-33E3D52980AD}" destId="{DD467891-0C1D-4DDF-85CC-93DC1CBE569C}" srcOrd="1" destOrd="0" presId="urn:microsoft.com/office/officeart/2016/7/layout/VerticalSolidActionList"/>
    <dgm:cxn modelId="{A08E2F0A-7CDB-4808-861C-6C582CC3C9D9}" type="presParOf" srcId="{C6462D82-9A9B-465E-A956-DB08E0794B5A}" destId="{1857DA03-8BBC-425C-9449-76DAD826A4B5}" srcOrd="3" destOrd="0" presId="urn:microsoft.com/office/officeart/2016/7/layout/VerticalSolidActionList"/>
    <dgm:cxn modelId="{3BFBB187-7AC4-4FEA-BC91-27CA48914E33}" type="presParOf" srcId="{C6462D82-9A9B-465E-A956-DB08E0794B5A}" destId="{8FC5D91A-3F06-462B-9DAC-6964487228DD}" srcOrd="4" destOrd="0" presId="urn:microsoft.com/office/officeart/2016/7/layout/VerticalSolidActionList"/>
    <dgm:cxn modelId="{E6455812-E151-423C-8707-402A191691E7}" type="presParOf" srcId="{8FC5D91A-3F06-462B-9DAC-6964487228DD}" destId="{7A940584-4B17-49A9-A4BC-07C933C189A5}" srcOrd="0" destOrd="0" presId="urn:microsoft.com/office/officeart/2016/7/layout/VerticalSolidActionList"/>
    <dgm:cxn modelId="{B36D278A-7594-4F48-A2BD-29159A8B5103}" type="presParOf" srcId="{8FC5D91A-3F06-462B-9DAC-6964487228DD}" destId="{23393F49-13B6-4468-877D-A47335972506}" srcOrd="1" destOrd="0" presId="urn:microsoft.com/office/officeart/2016/7/layout/VerticalSolidActionList"/>
    <dgm:cxn modelId="{4250924E-AD64-47CB-BD6E-BB5C294F1EF7}" type="presParOf" srcId="{C6462D82-9A9B-465E-A956-DB08E0794B5A}" destId="{2495BC95-C724-4126-B75A-CE355CFCA769}" srcOrd="5" destOrd="0" presId="urn:microsoft.com/office/officeart/2016/7/layout/VerticalSolidActionList"/>
    <dgm:cxn modelId="{054866D6-D5DE-491E-A3A3-BA7FA34E4E95}" type="presParOf" srcId="{C6462D82-9A9B-465E-A956-DB08E0794B5A}" destId="{4C20F177-FE99-45A9-939A-4A2F461089F2}" srcOrd="6" destOrd="0" presId="urn:microsoft.com/office/officeart/2016/7/layout/VerticalSolidActionList"/>
    <dgm:cxn modelId="{79EAA7B2-7EEB-424A-BB32-56F0460D3D26}" type="presParOf" srcId="{4C20F177-FE99-45A9-939A-4A2F461089F2}" destId="{CB5B0E07-9E39-4020-96F6-B00B7E9A11E8}" srcOrd="0" destOrd="0" presId="urn:microsoft.com/office/officeart/2016/7/layout/VerticalSolidActionList"/>
    <dgm:cxn modelId="{8CFD992A-620B-4D3E-9969-C56B970E8800}" type="presParOf" srcId="{4C20F177-FE99-45A9-939A-4A2F461089F2}" destId="{68C61F82-8DAE-4F68-AA77-4FAEC1027D46}" srcOrd="1" destOrd="0" presId="urn:microsoft.com/office/officeart/2016/7/layout/VerticalSolidActionList"/>
    <dgm:cxn modelId="{0187A7E5-59D6-4674-862F-5B9AC913E165}" type="presParOf" srcId="{C6462D82-9A9B-465E-A956-DB08E0794B5A}" destId="{8BCBBDDC-5EA2-4B9E-8C6F-ED1B8BCEEE04}" srcOrd="7" destOrd="0" presId="urn:microsoft.com/office/officeart/2016/7/layout/VerticalSolidActionList"/>
    <dgm:cxn modelId="{6F594158-58AD-4117-8B3A-8F8E75FE8F73}" type="presParOf" srcId="{C6462D82-9A9B-465E-A956-DB08E0794B5A}" destId="{D3462ED9-817F-47A8-8889-E46BD3C05195}" srcOrd="8" destOrd="0" presId="urn:microsoft.com/office/officeart/2016/7/layout/VerticalSolidActionList"/>
    <dgm:cxn modelId="{FC0480B9-6F55-41D4-A636-64AEAF532176}" type="presParOf" srcId="{D3462ED9-817F-47A8-8889-E46BD3C05195}" destId="{F8D73DD1-1999-4A4B-BCA9-75205D1A58CA}" srcOrd="0" destOrd="0" presId="urn:microsoft.com/office/officeart/2016/7/layout/VerticalSolidActionList"/>
    <dgm:cxn modelId="{461A2070-AC83-44F7-B2F1-1DF7E418A9A0}" type="presParOf" srcId="{D3462ED9-817F-47A8-8889-E46BD3C05195}" destId="{87189A15-AB8D-4DB4-87DB-8CC3C24A93B3}" srcOrd="1" destOrd="0" presId="urn:microsoft.com/office/officeart/2016/7/layout/VerticalSolidActionList"/>
    <dgm:cxn modelId="{E0780140-5255-48F8-91F3-BFBAB0FE6B51}" type="presParOf" srcId="{C6462D82-9A9B-465E-A956-DB08E0794B5A}" destId="{29122570-3CAB-48B2-B9A3-C2A10D97AE2F}" srcOrd="9" destOrd="0" presId="urn:microsoft.com/office/officeart/2016/7/layout/VerticalSolidActionList"/>
    <dgm:cxn modelId="{9F045A40-4EB1-4AB1-A117-440FEF335416}" type="presParOf" srcId="{C6462D82-9A9B-465E-A956-DB08E0794B5A}" destId="{85DDC8D9-B813-4254-A120-413DC2DD9954}" srcOrd="10" destOrd="0" presId="urn:microsoft.com/office/officeart/2016/7/layout/VerticalSolidActionList"/>
    <dgm:cxn modelId="{97494CEA-CE57-4D2F-B2C8-F0723F6C1B62}" type="presParOf" srcId="{85DDC8D9-B813-4254-A120-413DC2DD9954}" destId="{7E552EFF-EFFB-422E-AD0C-58CF78D07AFE}" srcOrd="0" destOrd="0" presId="urn:microsoft.com/office/officeart/2016/7/layout/VerticalSolidActionList"/>
    <dgm:cxn modelId="{D4E06DF5-A39D-4D16-A0F1-D77F595C0EB2}" type="presParOf" srcId="{85DDC8D9-B813-4254-A120-413DC2DD9954}" destId="{BE36AF03-A173-40DB-86F8-B77EDAC1FFC4}" srcOrd="1" destOrd="0" presId="urn:microsoft.com/office/officeart/2016/7/layout/VerticalSolidAc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330895-1E26-492F-957E-FE408FCAB138}">
      <dsp:nvSpPr>
        <dsp:cNvPr id="0" name=""/>
        <dsp:cNvSpPr/>
      </dsp:nvSpPr>
      <dsp:spPr>
        <a:xfrm>
          <a:off x="1984711" y="450"/>
          <a:ext cx="7938846" cy="58514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4036" tIns="148628" rIns="154036" bIns="148628" numCol="1" spcCol="1270" anchor="ctr" anchorCtr="0">
          <a:noAutofit/>
        </a:bodyPr>
        <a:lstStyle/>
        <a:p>
          <a:pPr marL="0" lvl="0" indent="0" algn="l" defTabSz="889000">
            <a:lnSpc>
              <a:spcPct val="90000"/>
            </a:lnSpc>
            <a:spcBef>
              <a:spcPct val="0"/>
            </a:spcBef>
            <a:spcAft>
              <a:spcPct val="35000"/>
            </a:spcAft>
            <a:buNone/>
          </a:pPr>
          <a:r>
            <a:rPr lang="en-US" sz="2000" kern="1200" dirty="0"/>
            <a:t>Like the video. Subscribe to the channel.</a:t>
          </a:r>
        </a:p>
      </dsp:txBody>
      <dsp:txXfrm>
        <a:off x="1984711" y="450"/>
        <a:ext cx="7938846" cy="585148"/>
      </dsp:txXfrm>
    </dsp:sp>
    <dsp:sp modelId="{E4C9A289-26C7-401D-BC22-5CDAFBA30DDE}">
      <dsp:nvSpPr>
        <dsp:cNvPr id="0" name=""/>
        <dsp:cNvSpPr/>
      </dsp:nvSpPr>
      <dsp:spPr>
        <a:xfrm>
          <a:off x="0" y="450"/>
          <a:ext cx="1984711" cy="58514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5024" tIns="57800" rIns="105024" bIns="57800" numCol="1" spcCol="1270" anchor="ctr" anchorCtr="0">
          <a:noAutofit/>
        </a:bodyPr>
        <a:lstStyle/>
        <a:p>
          <a:pPr marL="0" lvl="0" indent="0" algn="ctr" defTabSz="1111250">
            <a:lnSpc>
              <a:spcPct val="90000"/>
            </a:lnSpc>
            <a:spcBef>
              <a:spcPct val="0"/>
            </a:spcBef>
            <a:spcAft>
              <a:spcPct val="35000"/>
            </a:spcAft>
            <a:buNone/>
          </a:pPr>
          <a:r>
            <a:rPr lang="en-US" sz="2500" kern="1200"/>
            <a:t>Like</a:t>
          </a:r>
        </a:p>
      </dsp:txBody>
      <dsp:txXfrm>
        <a:off x="0" y="450"/>
        <a:ext cx="1984711" cy="585148"/>
      </dsp:txXfrm>
    </dsp:sp>
    <dsp:sp modelId="{DD467891-0C1D-4DDF-85CC-93DC1CBE569C}">
      <dsp:nvSpPr>
        <dsp:cNvPr id="0" name=""/>
        <dsp:cNvSpPr/>
      </dsp:nvSpPr>
      <dsp:spPr>
        <a:xfrm>
          <a:off x="1984711" y="620707"/>
          <a:ext cx="7938846" cy="58514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4036" tIns="148628" rIns="154036" bIns="148628" numCol="1" spcCol="1270" anchor="ctr" anchorCtr="0">
          <a:noAutofit/>
        </a:bodyPr>
        <a:lstStyle/>
        <a:p>
          <a:pPr marL="0" lvl="0" indent="0" algn="l" defTabSz="889000">
            <a:lnSpc>
              <a:spcPct val="90000"/>
            </a:lnSpc>
            <a:spcBef>
              <a:spcPct val="0"/>
            </a:spcBef>
            <a:spcAft>
              <a:spcPct val="35000"/>
            </a:spcAft>
            <a:buNone/>
          </a:pPr>
          <a:r>
            <a:rPr lang="en-US" sz="2000" kern="1200"/>
            <a:t>Hit the notification bell for more discussions.</a:t>
          </a:r>
        </a:p>
      </dsp:txBody>
      <dsp:txXfrm>
        <a:off x="1984711" y="620707"/>
        <a:ext cx="7938846" cy="585148"/>
      </dsp:txXfrm>
    </dsp:sp>
    <dsp:sp modelId="{8AE6C9A0-B180-4478-AFD6-1744D32F7B3E}">
      <dsp:nvSpPr>
        <dsp:cNvPr id="0" name=""/>
        <dsp:cNvSpPr/>
      </dsp:nvSpPr>
      <dsp:spPr>
        <a:xfrm>
          <a:off x="0" y="620707"/>
          <a:ext cx="1984711" cy="58514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5024" tIns="57800" rIns="105024" bIns="57800" numCol="1" spcCol="1270" anchor="ctr" anchorCtr="0">
          <a:noAutofit/>
        </a:bodyPr>
        <a:lstStyle/>
        <a:p>
          <a:pPr marL="0" lvl="0" indent="0" algn="ctr" defTabSz="1111250">
            <a:lnSpc>
              <a:spcPct val="90000"/>
            </a:lnSpc>
            <a:spcBef>
              <a:spcPct val="0"/>
            </a:spcBef>
            <a:spcAft>
              <a:spcPct val="35000"/>
            </a:spcAft>
            <a:buNone/>
          </a:pPr>
          <a:r>
            <a:rPr lang="en-US" sz="2500" kern="1200"/>
            <a:t>Hit</a:t>
          </a:r>
        </a:p>
      </dsp:txBody>
      <dsp:txXfrm>
        <a:off x="0" y="620707"/>
        <a:ext cx="1984711" cy="585148"/>
      </dsp:txXfrm>
    </dsp:sp>
    <dsp:sp modelId="{23393F49-13B6-4468-877D-A47335972506}">
      <dsp:nvSpPr>
        <dsp:cNvPr id="0" name=""/>
        <dsp:cNvSpPr/>
      </dsp:nvSpPr>
      <dsp:spPr>
        <a:xfrm>
          <a:off x="1984711" y="1240964"/>
          <a:ext cx="7938846" cy="58514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4036" tIns="148628" rIns="154036" bIns="148628" numCol="1" spcCol="1270" anchor="ctr" anchorCtr="0">
          <a:noAutofit/>
        </a:bodyPr>
        <a:lstStyle/>
        <a:p>
          <a:pPr marL="0" lvl="0" indent="0" algn="l" defTabSz="889000">
            <a:lnSpc>
              <a:spcPct val="90000"/>
            </a:lnSpc>
            <a:spcBef>
              <a:spcPct val="0"/>
            </a:spcBef>
            <a:spcAft>
              <a:spcPct val="35000"/>
            </a:spcAft>
            <a:buNone/>
          </a:pPr>
          <a:r>
            <a:rPr lang="en-US" sz="2000" kern="1200" dirty="0"/>
            <a:t>Visit my website for more content: </a:t>
          </a:r>
          <a:r>
            <a:rPr lang="en-US" sz="2000" kern="1200" dirty="0">
              <a:hlinkClick xmlns:r="http://schemas.openxmlformats.org/officeDocument/2006/relationships" r:id="rId1"/>
            </a:rPr>
            <a:t>https://reginayfavors.com/</a:t>
          </a:r>
          <a:r>
            <a:rPr lang="en-US" sz="2000" kern="1200" dirty="0"/>
            <a:t>  </a:t>
          </a:r>
        </a:p>
      </dsp:txBody>
      <dsp:txXfrm>
        <a:off x="1984711" y="1240964"/>
        <a:ext cx="7938846" cy="585148"/>
      </dsp:txXfrm>
    </dsp:sp>
    <dsp:sp modelId="{7A940584-4B17-49A9-A4BC-07C933C189A5}">
      <dsp:nvSpPr>
        <dsp:cNvPr id="0" name=""/>
        <dsp:cNvSpPr/>
      </dsp:nvSpPr>
      <dsp:spPr>
        <a:xfrm>
          <a:off x="0" y="1240964"/>
          <a:ext cx="1984711" cy="58514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5024" tIns="57800" rIns="105024" bIns="57800" numCol="1" spcCol="1270" anchor="ctr" anchorCtr="0">
          <a:noAutofit/>
        </a:bodyPr>
        <a:lstStyle/>
        <a:p>
          <a:pPr marL="0" lvl="0" indent="0" algn="ctr" defTabSz="1111250">
            <a:lnSpc>
              <a:spcPct val="90000"/>
            </a:lnSpc>
            <a:spcBef>
              <a:spcPct val="0"/>
            </a:spcBef>
            <a:spcAft>
              <a:spcPct val="35000"/>
            </a:spcAft>
            <a:buNone/>
          </a:pPr>
          <a:r>
            <a:rPr lang="en-US" sz="2500" kern="1200" dirty="0"/>
            <a:t>Visit</a:t>
          </a:r>
        </a:p>
      </dsp:txBody>
      <dsp:txXfrm>
        <a:off x="0" y="1240964"/>
        <a:ext cx="1984711" cy="585148"/>
      </dsp:txXfrm>
    </dsp:sp>
    <dsp:sp modelId="{68C61F82-8DAE-4F68-AA77-4FAEC1027D46}">
      <dsp:nvSpPr>
        <dsp:cNvPr id="0" name=""/>
        <dsp:cNvSpPr/>
      </dsp:nvSpPr>
      <dsp:spPr>
        <a:xfrm>
          <a:off x="1984711" y="1861221"/>
          <a:ext cx="7938846" cy="58514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4036" tIns="148628" rIns="154036" bIns="148628" numCol="1" spcCol="1270" anchor="ctr" anchorCtr="0">
          <a:noAutofit/>
        </a:bodyPr>
        <a:lstStyle/>
        <a:p>
          <a:pPr marL="0" lvl="0" indent="0" algn="l" defTabSz="889000">
            <a:lnSpc>
              <a:spcPct val="90000"/>
            </a:lnSpc>
            <a:spcBef>
              <a:spcPct val="0"/>
            </a:spcBef>
            <a:spcAft>
              <a:spcPct val="35000"/>
            </a:spcAft>
            <a:buNone/>
          </a:pPr>
          <a:r>
            <a:rPr lang="en-US" sz="2000" kern="1200"/>
            <a:t>Send me an email: reginayfavors@yahoo.com</a:t>
          </a:r>
        </a:p>
      </dsp:txBody>
      <dsp:txXfrm>
        <a:off x="1984711" y="1861221"/>
        <a:ext cx="7938846" cy="585148"/>
      </dsp:txXfrm>
    </dsp:sp>
    <dsp:sp modelId="{CB5B0E07-9E39-4020-96F6-B00B7E9A11E8}">
      <dsp:nvSpPr>
        <dsp:cNvPr id="0" name=""/>
        <dsp:cNvSpPr/>
      </dsp:nvSpPr>
      <dsp:spPr>
        <a:xfrm>
          <a:off x="0" y="1861221"/>
          <a:ext cx="1984711" cy="58514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5024" tIns="57800" rIns="105024" bIns="57800" numCol="1" spcCol="1270" anchor="ctr" anchorCtr="0">
          <a:noAutofit/>
        </a:bodyPr>
        <a:lstStyle/>
        <a:p>
          <a:pPr marL="0" lvl="0" indent="0" algn="ctr" defTabSz="1111250">
            <a:lnSpc>
              <a:spcPct val="90000"/>
            </a:lnSpc>
            <a:spcBef>
              <a:spcPct val="0"/>
            </a:spcBef>
            <a:spcAft>
              <a:spcPct val="35000"/>
            </a:spcAft>
            <a:buNone/>
          </a:pPr>
          <a:r>
            <a:rPr lang="en-US" sz="2500" kern="1200"/>
            <a:t>Send</a:t>
          </a:r>
        </a:p>
      </dsp:txBody>
      <dsp:txXfrm>
        <a:off x="0" y="1861221"/>
        <a:ext cx="1984711" cy="585148"/>
      </dsp:txXfrm>
    </dsp:sp>
    <dsp:sp modelId="{87189A15-AB8D-4DB4-87DB-8CC3C24A93B3}">
      <dsp:nvSpPr>
        <dsp:cNvPr id="0" name=""/>
        <dsp:cNvSpPr/>
      </dsp:nvSpPr>
      <dsp:spPr>
        <a:xfrm>
          <a:off x="1984711" y="2481479"/>
          <a:ext cx="7938846" cy="58514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4036" tIns="148628" rIns="154036" bIns="148628" numCol="1" spcCol="1270" anchor="ctr" anchorCtr="0">
          <a:noAutofit/>
        </a:bodyPr>
        <a:lstStyle/>
        <a:p>
          <a:pPr marL="0" lvl="0" indent="0" algn="l" defTabSz="889000">
            <a:lnSpc>
              <a:spcPct val="90000"/>
            </a:lnSpc>
            <a:spcBef>
              <a:spcPct val="0"/>
            </a:spcBef>
            <a:spcAft>
              <a:spcPct val="35000"/>
            </a:spcAft>
            <a:buNone/>
          </a:pPr>
          <a:r>
            <a:rPr lang="en-US" sz="2000" kern="1200"/>
            <a:t>Purchase the book: Available Summer 2021</a:t>
          </a:r>
        </a:p>
      </dsp:txBody>
      <dsp:txXfrm>
        <a:off x="1984711" y="2481479"/>
        <a:ext cx="7938846" cy="585148"/>
      </dsp:txXfrm>
    </dsp:sp>
    <dsp:sp modelId="{F8D73DD1-1999-4A4B-BCA9-75205D1A58CA}">
      <dsp:nvSpPr>
        <dsp:cNvPr id="0" name=""/>
        <dsp:cNvSpPr/>
      </dsp:nvSpPr>
      <dsp:spPr>
        <a:xfrm>
          <a:off x="0" y="2481479"/>
          <a:ext cx="1984711" cy="58514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5024" tIns="57800" rIns="105024" bIns="57800" numCol="1" spcCol="1270" anchor="ctr" anchorCtr="0">
          <a:noAutofit/>
        </a:bodyPr>
        <a:lstStyle/>
        <a:p>
          <a:pPr marL="0" lvl="0" indent="0" algn="ctr" defTabSz="1111250">
            <a:lnSpc>
              <a:spcPct val="90000"/>
            </a:lnSpc>
            <a:spcBef>
              <a:spcPct val="0"/>
            </a:spcBef>
            <a:spcAft>
              <a:spcPct val="35000"/>
            </a:spcAft>
            <a:buNone/>
          </a:pPr>
          <a:r>
            <a:rPr lang="en-US" sz="2500" kern="1200"/>
            <a:t>Purchase</a:t>
          </a:r>
        </a:p>
      </dsp:txBody>
      <dsp:txXfrm>
        <a:off x="0" y="2481479"/>
        <a:ext cx="1984711" cy="585148"/>
      </dsp:txXfrm>
    </dsp:sp>
    <dsp:sp modelId="{BE36AF03-A173-40DB-86F8-B77EDAC1FFC4}">
      <dsp:nvSpPr>
        <dsp:cNvPr id="0" name=""/>
        <dsp:cNvSpPr/>
      </dsp:nvSpPr>
      <dsp:spPr>
        <a:xfrm>
          <a:off x="1984711" y="3101736"/>
          <a:ext cx="7938846" cy="58514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4036" tIns="148628" rIns="154036" bIns="148628" numCol="1" spcCol="1270" anchor="ctr" anchorCtr="0">
          <a:noAutofit/>
        </a:bodyPr>
        <a:lstStyle/>
        <a:p>
          <a:pPr marL="0" lvl="0" indent="0" algn="l" defTabSz="889000">
            <a:lnSpc>
              <a:spcPct val="90000"/>
            </a:lnSpc>
            <a:spcBef>
              <a:spcPct val="0"/>
            </a:spcBef>
            <a:spcAft>
              <a:spcPct val="35000"/>
            </a:spcAft>
            <a:buNone/>
          </a:pPr>
          <a:r>
            <a:rPr lang="en-US" sz="2000" i="1" kern="1200" dirty="0"/>
            <a:t>Overcoming Setback: Five Keys for Entering &amp; Exiting Correction</a:t>
          </a:r>
          <a:r>
            <a:rPr lang="en-US" sz="2000" kern="1200" dirty="0"/>
            <a:t> (2021)</a:t>
          </a:r>
        </a:p>
      </dsp:txBody>
      <dsp:txXfrm>
        <a:off x="1984711" y="3101736"/>
        <a:ext cx="7938846" cy="585148"/>
      </dsp:txXfrm>
    </dsp:sp>
    <dsp:sp modelId="{7E552EFF-EFFB-422E-AD0C-58CF78D07AFE}">
      <dsp:nvSpPr>
        <dsp:cNvPr id="0" name=""/>
        <dsp:cNvSpPr/>
      </dsp:nvSpPr>
      <dsp:spPr>
        <a:xfrm>
          <a:off x="0" y="3101736"/>
          <a:ext cx="1984711" cy="58514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5024" tIns="57800" rIns="105024" bIns="57800" numCol="1" spcCol="1270" anchor="ctr" anchorCtr="0">
          <a:noAutofit/>
        </a:bodyPr>
        <a:lstStyle/>
        <a:p>
          <a:pPr marL="0" lvl="0" indent="0" algn="ctr" defTabSz="1111250">
            <a:lnSpc>
              <a:spcPct val="90000"/>
            </a:lnSpc>
            <a:spcBef>
              <a:spcPct val="0"/>
            </a:spcBef>
            <a:spcAft>
              <a:spcPct val="35000"/>
            </a:spcAft>
            <a:buNone/>
          </a:pPr>
          <a:r>
            <a:rPr lang="en-US" sz="2500" kern="1200" dirty="0"/>
            <a:t>Book Title</a:t>
          </a:r>
        </a:p>
      </dsp:txBody>
      <dsp:txXfrm>
        <a:off x="0" y="3101736"/>
        <a:ext cx="1984711" cy="585148"/>
      </dsp:txXfrm>
    </dsp:sp>
  </dsp:spTree>
</dsp:drawing>
</file>

<file path=ppt/diagrams/layout1.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C037F-A687-42E3-9C2D-5EC81E1CB2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9A9B6ED-2711-48D5-99E6-F9DFA2910C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DF4E41E-CB55-4D1A-9F02-B24D967FCAD3}"/>
              </a:ext>
            </a:extLst>
          </p:cNvPr>
          <p:cNvSpPr>
            <a:spLocks noGrp="1"/>
          </p:cNvSpPr>
          <p:nvPr>
            <p:ph type="dt" sz="half" idx="10"/>
          </p:nvPr>
        </p:nvSpPr>
        <p:spPr/>
        <p:txBody>
          <a:bodyPr/>
          <a:lstStyle/>
          <a:p>
            <a:fld id="{291CC2F1-EC51-4EEB-B6B1-75491DF0BA56}" type="datetimeFigureOut">
              <a:rPr lang="en-US" smtClean="0"/>
              <a:t>7/20/2021</a:t>
            </a:fld>
            <a:endParaRPr lang="en-US"/>
          </a:p>
        </p:txBody>
      </p:sp>
      <p:sp>
        <p:nvSpPr>
          <p:cNvPr id="5" name="Footer Placeholder 4">
            <a:extLst>
              <a:ext uri="{FF2B5EF4-FFF2-40B4-BE49-F238E27FC236}">
                <a16:creationId xmlns:a16="http://schemas.microsoft.com/office/drawing/2014/main" id="{08DF5F44-48D7-473E-8FB0-DCE670A755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06C9AD-D975-4F2C-8250-39DA6136F27D}"/>
              </a:ext>
            </a:extLst>
          </p:cNvPr>
          <p:cNvSpPr>
            <a:spLocks noGrp="1"/>
          </p:cNvSpPr>
          <p:nvPr>
            <p:ph type="sldNum" sz="quarter" idx="12"/>
          </p:nvPr>
        </p:nvSpPr>
        <p:spPr/>
        <p:txBody>
          <a:bodyPr/>
          <a:lstStyle/>
          <a:p>
            <a:fld id="{C19E334B-7F1B-4EB4-A2D3-0A8C4415F2AE}" type="slidenum">
              <a:rPr lang="en-US" smtClean="0"/>
              <a:t>‹#›</a:t>
            </a:fld>
            <a:endParaRPr lang="en-US"/>
          </a:p>
        </p:txBody>
      </p:sp>
    </p:spTree>
    <p:extLst>
      <p:ext uri="{BB962C8B-B14F-4D97-AF65-F5344CB8AC3E}">
        <p14:creationId xmlns:p14="http://schemas.microsoft.com/office/powerpoint/2010/main" val="25333160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B9259-FE5E-4E76-B6E3-82D6E702C4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923D11-24C1-4C04-A032-C0D78FCFD05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6934C5-527A-4753-8391-281947ED3514}"/>
              </a:ext>
            </a:extLst>
          </p:cNvPr>
          <p:cNvSpPr>
            <a:spLocks noGrp="1"/>
          </p:cNvSpPr>
          <p:nvPr>
            <p:ph type="dt" sz="half" idx="10"/>
          </p:nvPr>
        </p:nvSpPr>
        <p:spPr/>
        <p:txBody>
          <a:bodyPr/>
          <a:lstStyle/>
          <a:p>
            <a:fld id="{291CC2F1-EC51-4EEB-B6B1-75491DF0BA56}" type="datetimeFigureOut">
              <a:rPr lang="en-US" smtClean="0"/>
              <a:t>7/20/2021</a:t>
            </a:fld>
            <a:endParaRPr lang="en-US"/>
          </a:p>
        </p:txBody>
      </p:sp>
      <p:sp>
        <p:nvSpPr>
          <p:cNvPr id="5" name="Footer Placeholder 4">
            <a:extLst>
              <a:ext uri="{FF2B5EF4-FFF2-40B4-BE49-F238E27FC236}">
                <a16:creationId xmlns:a16="http://schemas.microsoft.com/office/drawing/2014/main" id="{AF685A63-44B3-4F09-BB10-843205F649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873B73-1C95-46A3-B878-D9EDA0147F11}"/>
              </a:ext>
            </a:extLst>
          </p:cNvPr>
          <p:cNvSpPr>
            <a:spLocks noGrp="1"/>
          </p:cNvSpPr>
          <p:nvPr>
            <p:ph type="sldNum" sz="quarter" idx="12"/>
          </p:nvPr>
        </p:nvSpPr>
        <p:spPr/>
        <p:txBody>
          <a:bodyPr/>
          <a:lstStyle/>
          <a:p>
            <a:fld id="{C19E334B-7F1B-4EB4-A2D3-0A8C4415F2AE}" type="slidenum">
              <a:rPr lang="en-US" smtClean="0"/>
              <a:t>‹#›</a:t>
            </a:fld>
            <a:endParaRPr lang="en-US"/>
          </a:p>
        </p:txBody>
      </p:sp>
    </p:spTree>
    <p:extLst>
      <p:ext uri="{BB962C8B-B14F-4D97-AF65-F5344CB8AC3E}">
        <p14:creationId xmlns:p14="http://schemas.microsoft.com/office/powerpoint/2010/main" val="307969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F53B3-BC90-4A19-A266-31DE9F104AA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9B39D06-695D-4128-A3E5-5CC70A4A12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36CA87A-9FCB-418B-AF4B-2F1363739A24}"/>
              </a:ext>
            </a:extLst>
          </p:cNvPr>
          <p:cNvSpPr>
            <a:spLocks noGrp="1"/>
          </p:cNvSpPr>
          <p:nvPr>
            <p:ph type="dt" sz="half" idx="10"/>
          </p:nvPr>
        </p:nvSpPr>
        <p:spPr/>
        <p:txBody>
          <a:bodyPr/>
          <a:lstStyle/>
          <a:p>
            <a:fld id="{291CC2F1-EC51-4EEB-B6B1-75491DF0BA56}" type="datetimeFigureOut">
              <a:rPr lang="en-US" smtClean="0"/>
              <a:t>7/20/2021</a:t>
            </a:fld>
            <a:endParaRPr lang="en-US"/>
          </a:p>
        </p:txBody>
      </p:sp>
      <p:sp>
        <p:nvSpPr>
          <p:cNvPr id="5" name="Footer Placeholder 4">
            <a:extLst>
              <a:ext uri="{FF2B5EF4-FFF2-40B4-BE49-F238E27FC236}">
                <a16:creationId xmlns:a16="http://schemas.microsoft.com/office/drawing/2014/main" id="{0DC57648-6524-46F7-8389-C4AF009B5D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DA171E-AB4C-4B18-86B2-F435BD3631D6}"/>
              </a:ext>
            </a:extLst>
          </p:cNvPr>
          <p:cNvSpPr>
            <a:spLocks noGrp="1"/>
          </p:cNvSpPr>
          <p:nvPr>
            <p:ph type="sldNum" sz="quarter" idx="12"/>
          </p:nvPr>
        </p:nvSpPr>
        <p:spPr/>
        <p:txBody>
          <a:bodyPr/>
          <a:lstStyle/>
          <a:p>
            <a:fld id="{C19E334B-7F1B-4EB4-A2D3-0A8C4415F2AE}" type="slidenum">
              <a:rPr lang="en-US" smtClean="0"/>
              <a:t>‹#›</a:t>
            </a:fld>
            <a:endParaRPr lang="en-US"/>
          </a:p>
        </p:txBody>
      </p:sp>
    </p:spTree>
    <p:extLst>
      <p:ext uri="{BB962C8B-B14F-4D97-AF65-F5344CB8AC3E}">
        <p14:creationId xmlns:p14="http://schemas.microsoft.com/office/powerpoint/2010/main" val="2083010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278AC-4E27-42C6-9E4B-8D544FD8355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6DB083-FF85-485B-A157-0FF4CB3763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CFB4EA6-F0EC-4500-9F01-0919BB779F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12C7F19-9B65-40B3-8C08-E3F1B0D2D556}"/>
              </a:ext>
            </a:extLst>
          </p:cNvPr>
          <p:cNvSpPr>
            <a:spLocks noGrp="1"/>
          </p:cNvSpPr>
          <p:nvPr>
            <p:ph type="dt" sz="half" idx="10"/>
          </p:nvPr>
        </p:nvSpPr>
        <p:spPr/>
        <p:txBody>
          <a:bodyPr/>
          <a:lstStyle/>
          <a:p>
            <a:fld id="{291CC2F1-EC51-4EEB-B6B1-75491DF0BA56}" type="datetimeFigureOut">
              <a:rPr lang="en-US" smtClean="0"/>
              <a:t>7/20/2021</a:t>
            </a:fld>
            <a:endParaRPr lang="en-US"/>
          </a:p>
        </p:txBody>
      </p:sp>
      <p:sp>
        <p:nvSpPr>
          <p:cNvPr id="6" name="Footer Placeholder 5">
            <a:extLst>
              <a:ext uri="{FF2B5EF4-FFF2-40B4-BE49-F238E27FC236}">
                <a16:creationId xmlns:a16="http://schemas.microsoft.com/office/drawing/2014/main" id="{7B6B0067-AD09-41D3-8855-4ABBC38163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C7316A-5DDB-4345-A2AE-1857BB6BD528}"/>
              </a:ext>
            </a:extLst>
          </p:cNvPr>
          <p:cNvSpPr>
            <a:spLocks noGrp="1"/>
          </p:cNvSpPr>
          <p:nvPr>
            <p:ph type="sldNum" sz="quarter" idx="12"/>
          </p:nvPr>
        </p:nvSpPr>
        <p:spPr/>
        <p:txBody>
          <a:bodyPr/>
          <a:lstStyle/>
          <a:p>
            <a:fld id="{C19E334B-7F1B-4EB4-A2D3-0A8C4415F2AE}" type="slidenum">
              <a:rPr lang="en-US" smtClean="0"/>
              <a:t>‹#›</a:t>
            </a:fld>
            <a:endParaRPr lang="en-US"/>
          </a:p>
        </p:txBody>
      </p:sp>
    </p:spTree>
    <p:extLst>
      <p:ext uri="{BB962C8B-B14F-4D97-AF65-F5344CB8AC3E}">
        <p14:creationId xmlns:p14="http://schemas.microsoft.com/office/powerpoint/2010/main" val="1733572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28173-E19C-4694-B459-2EF818E2E34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EA5A5F3-D8F6-4834-87A5-268AB51FEBA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B8BFC3E-0173-44C9-B299-F218FEF569B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47C13D1-9F96-44A5-8E97-CA45C87423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0F8C593-72C0-47E2-A008-B4A207190D8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8BF7EE6-8BA1-4532-B9AB-6A0B9AF0BCEC}"/>
              </a:ext>
            </a:extLst>
          </p:cNvPr>
          <p:cNvSpPr>
            <a:spLocks noGrp="1"/>
          </p:cNvSpPr>
          <p:nvPr>
            <p:ph type="dt" sz="half" idx="10"/>
          </p:nvPr>
        </p:nvSpPr>
        <p:spPr/>
        <p:txBody>
          <a:bodyPr/>
          <a:lstStyle/>
          <a:p>
            <a:fld id="{291CC2F1-EC51-4EEB-B6B1-75491DF0BA56}" type="datetimeFigureOut">
              <a:rPr lang="en-US" smtClean="0"/>
              <a:t>7/20/2021</a:t>
            </a:fld>
            <a:endParaRPr lang="en-US"/>
          </a:p>
        </p:txBody>
      </p:sp>
      <p:sp>
        <p:nvSpPr>
          <p:cNvPr id="8" name="Footer Placeholder 7">
            <a:extLst>
              <a:ext uri="{FF2B5EF4-FFF2-40B4-BE49-F238E27FC236}">
                <a16:creationId xmlns:a16="http://schemas.microsoft.com/office/drawing/2014/main" id="{4BA7168F-3FAD-4703-BBE8-BAF3F3498AF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E284CBF-CB01-4152-9926-E2B4B89D8D77}"/>
              </a:ext>
            </a:extLst>
          </p:cNvPr>
          <p:cNvSpPr>
            <a:spLocks noGrp="1"/>
          </p:cNvSpPr>
          <p:nvPr>
            <p:ph type="sldNum" sz="quarter" idx="12"/>
          </p:nvPr>
        </p:nvSpPr>
        <p:spPr/>
        <p:txBody>
          <a:bodyPr/>
          <a:lstStyle/>
          <a:p>
            <a:fld id="{C19E334B-7F1B-4EB4-A2D3-0A8C4415F2AE}" type="slidenum">
              <a:rPr lang="en-US" smtClean="0"/>
              <a:t>‹#›</a:t>
            </a:fld>
            <a:endParaRPr lang="en-US"/>
          </a:p>
        </p:txBody>
      </p:sp>
    </p:spTree>
    <p:extLst>
      <p:ext uri="{BB962C8B-B14F-4D97-AF65-F5344CB8AC3E}">
        <p14:creationId xmlns:p14="http://schemas.microsoft.com/office/powerpoint/2010/main" val="239078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8ED15-4965-4711-A1B5-52EA86049D6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E512F5C-62C4-47D9-9704-C429BCCE3DC1}"/>
              </a:ext>
            </a:extLst>
          </p:cNvPr>
          <p:cNvSpPr>
            <a:spLocks noGrp="1"/>
          </p:cNvSpPr>
          <p:nvPr>
            <p:ph type="dt" sz="half" idx="10"/>
          </p:nvPr>
        </p:nvSpPr>
        <p:spPr/>
        <p:txBody>
          <a:bodyPr/>
          <a:lstStyle/>
          <a:p>
            <a:fld id="{291CC2F1-EC51-4EEB-B6B1-75491DF0BA56}" type="datetimeFigureOut">
              <a:rPr lang="en-US" smtClean="0"/>
              <a:t>7/20/2021</a:t>
            </a:fld>
            <a:endParaRPr lang="en-US"/>
          </a:p>
        </p:txBody>
      </p:sp>
      <p:sp>
        <p:nvSpPr>
          <p:cNvPr id="4" name="Footer Placeholder 3">
            <a:extLst>
              <a:ext uri="{FF2B5EF4-FFF2-40B4-BE49-F238E27FC236}">
                <a16:creationId xmlns:a16="http://schemas.microsoft.com/office/drawing/2014/main" id="{305FADBE-906D-4F80-AA15-2FF484134E3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7529F8A-AF9A-4D87-8E2D-3D9F033E1967}"/>
              </a:ext>
            </a:extLst>
          </p:cNvPr>
          <p:cNvSpPr>
            <a:spLocks noGrp="1"/>
          </p:cNvSpPr>
          <p:nvPr>
            <p:ph type="sldNum" sz="quarter" idx="12"/>
          </p:nvPr>
        </p:nvSpPr>
        <p:spPr/>
        <p:txBody>
          <a:bodyPr/>
          <a:lstStyle/>
          <a:p>
            <a:fld id="{C19E334B-7F1B-4EB4-A2D3-0A8C4415F2AE}" type="slidenum">
              <a:rPr lang="en-US" smtClean="0"/>
              <a:t>‹#›</a:t>
            </a:fld>
            <a:endParaRPr lang="en-US"/>
          </a:p>
        </p:txBody>
      </p:sp>
    </p:spTree>
    <p:extLst>
      <p:ext uri="{BB962C8B-B14F-4D97-AF65-F5344CB8AC3E}">
        <p14:creationId xmlns:p14="http://schemas.microsoft.com/office/powerpoint/2010/main" val="2646427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90FC37-BF05-499A-8A53-87865157A8CB}"/>
              </a:ext>
            </a:extLst>
          </p:cNvPr>
          <p:cNvSpPr>
            <a:spLocks noGrp="1"/>
          </p:cNvSpPr>
          <p:nvPr>
            <p:ph type="dt" sz="half" idx="10"/>
          </p:nvPr>
        </p:nvSpPr>
        <p:spPr/>
        <p:txBody>
          <a:bodyPr/>
          <a:lstStyle/>
          <a:p>
            <a:fld id="{291CC2F1-EC51-4EEB-B6B1-75491DF0BA56}" type="datetimeFigureOut">
              <a:rPr lang="en-US" smtClean="0"/>
              <a:t>7/20/2021</a:t>
            </a:fld>
            <a:endParaRPr lang="en-US"/>
          </a:p>
        </p:txBody>
      </p:sp>
      <p:sp>
        <p:nvSpPr>
          <p:cNvPr id="3" name="Footer Placeholder 2">
            <a:extLst>
              <a:ext uri="{FF2B5EF4-FFF2-40B4-BE49-F238E27FC236}">
                <a16:creationId xmlns:a16="http://schemas.microsoft.com/office/drawing/2014/main" id="{6EA77D71-1F21-452A-8055-857C8755030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12E5F9B-A7B9-445B-A3B8-105BFFA8C137}"/>
              </a:ext>
            </a:extLst>
          </p:cNvPr>
          <p:cNvSpPr>
            <a:spLocks noGrp="1"/>
          </p:cNvSpPr>
          <p:nvPr>
            <p:ph type="sldNum" sz="quarter" idx="12"/>
          </p:nvPr>
        </p:nvSpPr>
        <p:spPr/>
        <p:txBody>
          <a:bodyPr/>
          <a:lstStyle/>
          <a:p>
            <a:fld id="{C19E334B-7F1B-4EB4-A2D3-0A8C4415F2AE}" type="slidenum">
              <a:rPr lang="en-US" smtClean="0"/>
              <a:t>‹#›</a:t>
            </a:fld>
            <a:endParaRPr lang="en-US"/>
          </a:p>
        </p:txBody>
      </p:sp>
    </p:spTree>
    <p:extLst>
      <p:ext uri="{BB962C8B-B14F-4D97-AF65-F5344CB8AC3E}">
        <p14:creationId xmlns:p14="http://schemas.microsoft.com/office/powerpoint/2010/main" val="17233273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C1A85-D281-4CAC-965D-622C7836ED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62957A4-DC52-484B-95FF-2B8B5409588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87EF34F-1D40-4E65-887D-FF4C20B6CD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1CD5B6-DF60-4732-81AB-799EAB46EF36}"/>
              </a:ext>
            </a:extLst>
          </p:cNvPr>
          <p:cNvSpPr>
            <a:spLocks noGrp="1"/>
          </p:cNvSpPr>
          <p:nvPr>
            <p:ph type="dt" sz="half" idx="10"/>
          </p:nvPr>
        </p:nvSpPr>
        <p:spPr/>
        <p:txBody>
          <a:bodyPr/>
          <a:lstStyle/>
          <a:p>
            <a:fld id="{291CC2F1-EC51-4EEB-B6B1-75491DF0BA56}" type="datetimeFigureOut">
              <a:rPr lang="en-US" smtClean="0"/>
              <a:t>7/20/2021</a:t>
            </a:fld>
            <a:endParaRPr lang="en-US"/>
          </a:p>
        </p:txBody>
      </p:sp>
      <p:sp>
        <p:nvSpPr>
          <p:cNvPr id="6" name="Footer Placeholder 5">
            <a:extLst>
              <a:ext uri="{FF2B5EF4-FFF2-40B4-BE49-F238E27FC236}">
                <a16:creationId xmlns:a16="http://schemas.microsoft.com/office/drawing/2014/main" id="{D9DE611F-26F5-45E6-88A7-2F18B7C38E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6D9D29-6F98-4F0F-A9B0-DD6067D17980}"/>
              </a:ext>
            </a:extLst>
          </p:cNvPr>
          <p:cNvSpPr>
            <a:spLocks noGrp="1"/>
          </p:cNvSpPr>
          <p:nvPr>
            <p:ph type="sldNum" sz="quarter" idx="12"/>
          </p:nvPr>
        </p:nvSpPr>
        <p:spPr/>
        <p:txBody>
          <a:bodyPr/>
          <a:lstStyle/>
          <a:p>
            <a:fld id="{C19E334B-7F1B-4EB4-A2D3-0A8C4415F2AE}" type="slidenum">
              <a:rPr lang="en-US" smtClean="0"/>
              <a:t>‹#›</a:t>
            </a:fld>
            <a:endParaRPr lang="en-US"/>
          </a:p>
        </p:txBody>
      </p:sp>
    </p:spTree>
    <p:extLst>
      <p:ext uri="{BB962C8B-B14F-4D97-AF65-F5344CB8AC3E}">
        <p14:creationId xmlns:p14="http://schemas.microsoft.com/office/powerpoint/2010/main" val="3755236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86744-F361-4EC5-9422-E51059B1CB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E21EE35-53D6-4EB2-85B2-29A754744B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142DDBC-3DE9-40A0-821D-00D1D1919F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CBC5E4-4DB3-48D6-82FF-8A1F3CFF8028}"/>
              </a:ext>
            </a:extLst>
          </p:cNvPr>
          <p:cNvSpPr>
            <a:spLocks noGrp="1"/>
          </p:cNvSpPr>
          <p:nvPr>
            <p:ph type="dt" sz="half" idx="10"/>
          </p:nvPr>
        </p:nvSpPr>
        <p:spPr/>
        <p:txBody>
          <a:bodyPr/>
          <a:lstStyle/>
          <a:p>
            <a:fld id="{291CC2F1-EC51-4EEB-B6B1-75491DF0BA56}" type="datetimeFigureOut">
              <a:rPr lang="en-US" smtClean="0"/>
              <a:t>7/20/2021</a:t>
            </a:fld>
            <a:endParaRPr lang="en-US"/>
          </a:p>
        </p:txBody>
      </p:sp>
      <p:sp>
        <p:nvSpPr>
          <p:cNvPr id="6" name="Footer Placeholder 5">
            <a:extLst>
              <a:ext uri="{FF2B5EF4-FFF2-40B4-BE49-F238E27FC236}">
                <a16:creationId xmlns:a16="http://schemas.microsoft.com/office/drawing/2014/main" id="{B759229E-11AA-4B9E-9662-78ECCA33DB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3A79DC7-4CDC-4F49-BD4B-627528E96C24}"/>
              </a:ext>
            </a:extLst>
          </p:cNvPr>
          <p:cNvSpPr>
            <a:spLocks noGrp="1"/>
          </p:cNvSpPr>
          <p:nvPr>
            <p:ph type="sldNum" sz="quarter" idx="12"/>
          </p:nvPr>
        </p:nvSpPr>
        <p:spPr/>
        <p:txBody>
          <a:bodyPr/>
          <a:lstStyle/>
          <a:p>
            <a:fld id="{C19E334B-7F1B-4EB4-A2D3-0A8C4415F2AE}" type="slidenum">
              <a:rPr lang="en-US" smtClean="0"/>
              <a:t>‹#›</a:t>
            </a:fld>
            <a:endParaRPr lang="en-US"/>
          </a:p>
        </p:txBody>
      </p:sp>
    </p:spTree>
    <p:extLst>
      <p:ext uri="{BB962C8B-B14F-4D97-AF65-F5344CB8AC3E}">
        <p14:creationId xmlns:p14="http://schemas.microsoft.com/office/powerpoint/2010/main" val="1039679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981B8-FF35-431F-BA4A-6875C3F31F0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BAF4295-211F-461A-9EF0-1D4CDA31A80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8D723B-A4BF-4C4E-BC82-05AB1FB29DAC}"/>
              </a:ext>
            </a:extLst>
          </p:cNvPr>
          <p:cNvSpPr>
            <a:spLocks noGrp="1"/>
          </p:cNvSpPr>
          <p:nvPr>
            <p:ph type="dt" sz="half" idx="10"/>
          </p:nvPr>
        </p:nvSpPr>
        <p:spPr/>
        <p:txBody>
          <a:bodyPr/>
          <a:lstStyle/>
          <a:p>
            <a:fld id="{291CC2F1-EC51-4EEB-B6B1-75491DF0BA56}" type="datetimeFigureOut">
              <a:rPr lang="en-US" smtClean="0"/>
              <a:t>7/20/2021</a:t>
            </a:fld>
            <a:endParaRPr lang="en-US"/>
          </a:p>
        </p:txBody>
      </p:sp>
      <p:sp>
        <p:nvSpPr>
          <p:cNvPr id="5" name="Footer Placeholder 4">
            <a:extLst>
              <a:ext uri="{FF2B5EF4-FFF2-40B4-BE49-F238E27FC236}">
                <a16:creationId xmlns:a16="http://schemas.microsoft.com/office/drawing/2014/main" id="{DF953FAD-128A-49CD-BF32-AB3340EF29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563F35-2FC1-4F9C-A00B-2B10F06CC035}"/>
              </a:ext>
            </a:extLst>
          </p:cNvPr>
          <p:cNvSpPr>
            <a:spLocks noGrp="1"/>
          </p:cNvSpPr>
          <p:nvPr>
            <p:ph type="sldNum" sz="quarter" idx="12"/>
          </p:nvPr>
        </p:nvSpPr>
        <p:spPr/>
        <p:txBody>
          <a:bodyPr/>
          <a:lstStyle/>
          <a:p>
            <a:fld id="{C19E334B-7F1B-4EB4-A2D3-0A8C4415F2AE}" type="slidenum">
              <a:rPr lang="en-US" smtClean="0"/>
              <a:t>‹#›</a:t>
            </a:fld>
            <a:endParaRPr lang="en-US"/>
          </a:p>
        </p:txBody>
      </p:sp>
    </p:spTree>
    <p:extLst>
      <p:ext uri="{BB962C8B-B14F-4D97-AF65-F5344CB8AC3E}">
        <p14:creationId xmlns:p14="http://schemas.microsoft.com/office/powerpoint/2010/main" val="3710492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643E4C4-6546-4FCB-B399-7413D8E6A34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8892741-55C3-4E4F-916D-3AECC5725D4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BC0AD1-656F-45AD-8FBE-BF743E340473}"/>
              </a:ext>
            </a:extLst>
          </p:cNvPr>
          <p:cNvSpPr>
            <a:spLocks noGrp="1"/>
          </p:cNvSpPr>
          <p:nvPr>
            <p:ph type="dt" sz="half" idx="10"/>
          </p:nvPr>
        </p:nvSpPr>
        <p:spPr/>
        <p:txBody>
          <a:bodyPr/>
          <a:lstStyle/>
          <a:p>
            <a:fld id="{291CC2F1-EC51-4EEB-B6B1-75491DF0BA56}" type="datetimeFigureOut">
              <a:rPr lang="en-US" smtClean="0"/>
              <a:t>7/20/2021</a:t>
            </a:fld>
            <a:endParaRPr lang="en-US"/>
          </a:p>
        </p:txBody>
      </p:sp>
      <p:sp>
        <p:nvSpPr>
          <p:cNvPr id="5" name="Footer Placeholder 4">
            <a:extLst>
              <a:ext uri="{FF2B5EF4-FFF2-40B4-BE49-F238E27FC236}">
                <a16:creationId xmlns:a16="http://schemas.microsoft.com/office/drawing/2014/main" id="{3A8A9058-B776-4325-BE20-1707D6F3D9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6F7648-CDCB-4CDC-B785-C94CF091CA98}"/>
              </a:ext>
            </a:extLst>
          </p:cNvPr>
          <p:cNvSpPr>
            <a:spLocks noGrp="1"/>
          </p:cNvSpPr>
          <p:nvPr>
            <p:ph type="sldNum" sz="quarter" idx="12"/>
          </p:nvPr>
        </p:nvSpPr>
        <p:spPr/>
        <p:txBody>
          <a:bodyPr/>
          <a:lstStyle/>
          <a:p>
            <a:fld id="{C19E334B-7F1B-4EB4-A2D3-0A8C4415F2AE}" type="slidenum">
              <a:rPr lang="en-US" smtClean="0"/>
              <a:t>‹#›</a:t>
            </a:fld>
            <a:endParaRPr lang="en-US"/>
          </a:p>
        </p:txBody>
      </p:sp>
    </p:spTree>
    <p:extLst>
      <p:ext uri="{BB962C8B-B14F-4D97-AF65-F5344CB8AC3E}">
        <p14:creationId xmlns:p14="http://schemas.microsoft.com/office/powerpoint/2010/main" val="34692228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D36B1FC-AEEE-42AD-BA18-5BBA9E949C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90C85E7-4B56-4CB7-8D72-B381688A99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6921DF-43E6-4837-BE91-F4BED2110D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1CC2F1-EC51-4EEB-B6B1-75491DF0BA56}" type="datetimeFigureOut">
              <a:rPr lang="en-US" smtClean="0"/>
              <a:t>7/20/2021</a:t>
            </a:fld>
            <a:endParaRPr lang="en-US"/>
          </a:p>
        </p:txBody>
      </p:sp>
      <p:sp>
        <p:nvSpPr>
          <p:cNvPr id="5" name="Footer Placeholder 4">
            <a:extLst>
              <a:ext uri="{FF2B5EF4-FFF2-40B4-BE49-F238E27FC236}">
                <a16:creationId xmlns:a16="http://schemas.microsoft.com/office/drawing/2014/main" id="{5242E2E4-2013-46D2-A2B4-3855CEE64F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CF55BB6-8819-4293-B9DA-99808DB8B4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9E334B-7F1B-4EB4-A2D3-0A8C4415F2AE}" type="slidenum">
              <a:rPr lang="en-US" smtClean="0"/>
              <a:t>‹#›</a:t>
            </a:fld>
            <a:endParaRPr lang="en-US"/>
          </a:p>
        </p:txBody>
      </p:sp>
    </p:spTree>
    <p:extLst>
      <p:ext uri="{BB962C8B-B14F-4D97-AF65-F5344CB8AC3E}">
        <p14:creationId xmlns:p14="http://schemas.microsoft.com/office/powerpoint/2010/main" val="20391070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ADD3505-D816-4666-AAAA-42EC992FAF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21890BC6-A4F0-4EB2-9A3B-956FDB04A237}"/>
              </a:ext>
            </a:extLst>
          </p:cNvPr>
          <p:cNvPicPr>
            <a:picLocks noChangeAspect="1"/>
          </p:cNvPicPr>
          <p:nvPr/>
        </p:nvPicPr>
        <p:blipFill rotWithShape="1">
          <a:blip r:embed="rId2"/>
          <a:srcRect b="1747"/>
          <a:stretch/>
        </p:blipFill>
        <p:spPr>
          <a:xfrm>
            <a:off x="1910756" y="528019"/>
            <a:ext cx="5904428" cy="3321230"/>
          </a:xfrm>
          <a:prstGeom prst="rect">
            <a:avLst/>
          </a:prstGeom>
        </p:spPr>
      </p:pic>
      <p:sp>
        <p:nvSpPr>
          <p:cNvPr id="12" name="Freeform 6">
            <a:extLst>
              <a:ext uri="{FF2B5EF4-FFF2-40B4-BE49-F238E27FC236}">
                <a16:creationId xmlns:a16="http://schemas.microsoft.com/office/drawing/2014/main" id="{B4269A41-C387-4555-A18D-F1B4E366CD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7747" y="4208147"/>
            <a:ext cx="339126" cy="212183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7">
            <a:extLst>
              <a:ext uri="{FF2B5EF4-FFF2-40B4-BE49-F238E27FC236}">
                <a16:creationId xmlns:a16="http://schemas.microsoft.com/office/drawing/2014/main" id="{911C1882-1ABB-473F-836B-DE0066ABAC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8739" y="4098333"/>
            <a:ext cx="201857" cy="205580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8">
            <a:extLst>
              <a:ext uri="{FF2B5EF4-FFF2-40B4-BE49-F238E27FC236}">
                <a16:creationId xmlns:a16="http://schemas.microsoft.com/office/drawing/2014/main" id="{336533B6-75CC-4F87-B044-A8241FBF7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48" y="4098334"/>
            <a:ext cx="8933019" cy="1960775"/>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085A2A83-3AA0-4F0E-84BB-93CB956883C0}"/>
              </a:ext>
            </a:extLst>
          </p:cNvPr>
          <p:cNvSpPr>
            <a:spLocks noGrp="1"/>
          </p:cNvSpPr>
          <p:nvPr>
            <p:ph type="ctrTitle"/>
          </p:nvPr>
        </p:nvSpPr>
        <p:spPr>
          <a:xfrm>
            <a:off x="795342" y="4267831"/>
            <a:ext cx="7970903" cy="1071585"/>
          </a:xfrm>
        </p:spPr>
        <p:txBody>
          <a:bodyPr>
            <a:normAutofit/>
          </a:bodyPr>
          <a:lstStyle/>
          <a:p>
            <a:pPr algn="l"/>
            <a:r>
              <a:rPr lang="en-US" sz="4800" b="1">
                <a:solidFill>
                  <a:srgbClr val="FFFFFF"/>
                </a:solidFill>
              </a:rPr>
              <a:t>Overcoming Setback Series</a:t>
            </a:r>
            <a:endParaRPr lang="en-US" sz="4800" b="1" dirty="0">
              <a:solidFill>
                <a:srgbClr val="FFFFFF"/>
              </a:solidFill>
            </a:endParaRPr>
          </a:p>
        </p:txBody>
      </p:sp>
      <p:sp>
        <p:nvSpPr>
          <p:cNvPr id="3" name="Subtitle 2">
            <a:extLst>
              <a:ext uri="{FF2B5EF4-FFF2-40B4-BE49-F238E27FC236}">
                <a16:creationId xmlns:a16="http://schemas.microsoft.com/office/drawing/2014/main" id="{16BFB7C7-837E-4872-B83C-126F0AA72449}"/>
              </a:ext>
            </a:extLst>
          </p:cNvPr>
          <p:cNvSpPr>
            <a:spLocks noGrp="1"/>
          </p:cNvSpPr>
          <p:nvPr>
            <p:ph type="subTitle" idx="1"/>
          </p:nvPr>
        </p:nvSpPr>
        <p:spPr>
          <a:xfrm>
            <a:off x="795342" y="5345714"/>
            <a:ext cx="7970903" cy="538211"/>
          </a:xfrm>
        </p:spPr>
        <p:txBody>
          <a:bodyPr anchor="t">
            <a:normAutofit/>
          </a:bodyPr>
          <a:lstStyle/>
          <a:p>
            <a:pPr algn="l"/>
            <a:r>
              <a:rPr lang="en-US" sz="2000" b="1" dirty="0">
                <a:solidFill>
                  <a:srgbClr val="FEFFFF"/>
                </a:solidFill>
              </a:rPr>
              <a:t>Conclusion</a:t>
            </a:r>
          </a:p>
        </p:txBody>
      </p:sp>
      <p:sp>
        <p:nvSpPr>
          <p:cNvPr id="18" name="Rectangle 8">
            <a:extLst>
              <a:ext uri="{FF2B5EF4-FFF2-40B4-BE49-F238E27FC236}">
                <a16:creationId xmlns:a16="http://schemas.microsoft.com/office/drawing/2014/main" id="{77EAB586-FBDB-4496-82AC-22F1856379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067800" y="4377267"/>
            <a:ext cx="3121152" cy="1952715"/>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7891609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4285630-E11A-4CC4-800A-68532E7438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8">
            <a:extLst>
              <a:ext uri="{FF2B5EF4-FFF2-40B4-BE49-F238E27FC236}">
                <a16:creationId xmlns:a16="http://schemas.microsoft.com/office/drawing/2014/main" id="{069B0493-EC1B-42FD-A38E-D4620EA2CF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06152" y="2355786"/>
            <a:ext cx="5782800" cy="3531073"/>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Text Placeholder 2">
            <a:extLst>
              <a:ext uri="{FF2B5EF4-FFF2-40B4-BE49-F238E27FC236}">
                <a16:creationId xmlns:a16="http://schemas.microsoft.com/office/drawing/2014/main" id="{45B3EB36-690B-4106-AAD7-F766A712A909}"/>
              </a:ext>
            </a:extLst>
          </p:cNvPr>
          <p:cNvSpPr>
            <a:spLocks noGrp="1"/>
          </p:cNvSpPr>
          <p:nvPr>
            <p:ph type="body" idx="1"/>
          </p:nvPr>
        </p:nvSpPr>
        <p:spPr>
          <a:xfrm>
            <a:off x="7548401" y="3716323"/>
            <a:ext cx="4126764" cy="1946248"/>
          </a:xfrm>
        </p:spPr>
        <p:txBody>
          <a:bodyPr vert="horz" lIns="91440" tIns="45720" rIns="91440" bIns="45720" rtlCol="0" anchor="t">
            <a:normAutofit/>
          </a:bodyPr>
          <a:lstStyle/>
          <a:p>
            <a:r>
              <a:rPr lang="en-US" sz="2800" b="1" kern="1200">
                <a:solidFill>
                  <a:srgbClr val="FEFFFF"/>
                </a:solidFill>
                <a:latin typeface="+mn-lt"/>
                <a:ea typeface="+mn-ea"/>
                <a:cs typeface="+mn-cs"/>
              </a:rPr>
              <a:t>Moving Forward</a:t>
            </a:r>
          </a:p>
        </p:txBody>
      </p:sp>
      <p:sp>
        <p:nvSpPr>
          <p:cNvPr id="15" name="Freeform 5">
            <a:extLst>
              <a:ext uri="{FF2B5EF4-FFF2-40B4-BE49-F238E27FC236}">
                <a16:creationId xmlns:a16="http://schemas.microsoft.com/office/drawing/2014/main" id="{D263E12D-D6FE-41E6-98B7-EBA88FED2E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09782" y="1654168"/>
            <a:ext cx="822493" cy="4232692"/>
          </a:xfrm>
          <a:custGeom>
            <a:avLst/>
            <a:gdLst>
              <a:gd name="T0" fmla="*/ 491 w 491"/>
              <a:gd name="T1" fmla="*/ 2247 h 2732"/>
              <a:gd name="T2" fmla="*/ 0 w 491"/>
              <a:gd name="T3" fmla="*/ 2732 h 2732"/>
              <a:gd name="T4" fmla="*/ 0 w 491"/>
              <a:gd name="T5" fmla="*/ 486 h 2732"/>
              <a:gd name="T6" fmla="*/ 491 w 491"/>
              <a:gd name="T7" fmla="*/ 0 h 2732"/>
              <a:gd name="T8" fmla="*/ 491 w 491"/>
              <a:gd name="T9" fmla="*/ 2247 h 2732"/>
            </a:gdLst>
            <a:ahLst/>
            <a:cxnLst>
              <a:cxn ang="0">
                <a:pos x="T0" y="T1"/>
              </a:cxn>
              <a:cxn ang="0">
                <a:pos x="T2" y="T3"/>
              </a:cxn>
              <a:cxn ang="0">
                <a:pos x="T4" y="T5"/>
              </a:cxn>
              <a:cxn ang="0">
                <a:pos x="T6" y="T7"/>
              </a:cxn>
              <a:cxn ang="0">
                <a:pos x="T8" y="T9"/>
              </a:cxn>
            </a:cxnLst>
            <a:rect l="0" t="0" r="r" b="b"/>
            <a:pathLst>
              <a:path w="491" h="2732">
                <a:moveTo>
                  <a:pt x="491" y="2247"/>
                </a:moveTo>
                <a:lnTo>
                  <a:pt x="0" y="2732"/>
                </a:lnTo>
                <a:lnTo>
                  <a:pt x="0" y="486"/>
                </a:lnTo>
                <a:lnTo>
                  <a:pt x="491" y="0"/>
                </a:lnTo>
                <a:lnTo>
                  <a:pt x="491" y="224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6">
            <a:extLst>
              <a:ext uri="{FF2B5EF4-FFF2-40B4-BE49-F238E27FC236}">
                <a16:creationId xmlns:a16="http://schemas.microsoft.com/office/drawing/2014/main" id="{80FAEE97-8C0C-4ED5-BC7D-C6870947B8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544520" y="1311136"/>
            <a:ext cx="687754" cy="3820236"/>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7">
            <a:extLst>
              <a:ext uri="{FF2B5EF4-FFF2-40B4-BE49-F238E27FC236}">
                <a16:creationId xmlns:a16="http://schemas.microsoft.com/office/drawing/2014/main" id="{5BFAC9A7-CED6-40CD-BC73-6B06ECAC2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544520" y="1126737"/>
            <a:ext cx="347200" cy="369970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Rectangle 8">
            <a:extLst>
              <a:ext uri="{FF2B5EF4-FFF2-40B4-BE49-F238E27FC236}">
                <a16:creationId xmlns:a16="http://schemas.microsoft.com/office/drawing/2014/main" id="{880D38C5-CFB9-4498-AD9C-38B2BBF65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99168" y="1126737"/>
            <a:ext cx="5795510" cy="3531073"/>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39BA3204-9DCE-4638-ABD7-35415BEA64D6}"/>
              </a:ext>
            </a:extLst>
          </p:cNvPr>
          <p:cNvSpPr>
            <a:spLocks noGrp="1"/>
          </p:cNvSpPr>
          <p:nvPr>
            <p:ph type="title"/>
          </p:nvPr>
        </p:nvSpPr>
        <p:spPr>
          <a:xfrm>
            <a:off x="1411113" y="1448470"/>
            <a:ext cx="5149124" cy="2870805"/>
          </a:xfrm>
        </p:spPr>
        <p:txBody>
          <a:bodyPr vert="horz" lIns="91440" tIns="45720" rIns="91440" bIns="45720" rtlCol="0" anchor="b">
            <a:normAutofit/>
          </a:bodyPr>
          <a:lstStyle/>
          <a:p>
            <a:pPr algn="r"/>
            <a:r>
              <a:rPr lang="en-US" sz="4800" b="1" kern="1200">
                <a:solidFill>
                  <a:srgbClr val="FFFFFF"/>
                </a:solidFill>
                <a:latin typeface="+mj-lt"/>
                <a:ea typeface="+mj-ea"/>
                <a:cs typeface="+mj-cs"/>
              </a:rPr>
              <a:t> Conclusion</a:t>
            </a:r>
          </a:p>
        </p:txBody>
      </p:sp>
      <p:sp>
        <p:nvSpPr>
          <p:cNvPr id="5" name="Footer Placeholder 4">
            <a:extLst>
              <a:ext uri="{FF2B5EF4-FFF2-40B4-BE49-F238E27FC236}">
                <a16:creationId xmlns:a16="http://schemas.microsoft.com/office/drawing/2014/main" id="{B069E9F9-01E2-4EEC-A6D1-384874BFFFD7}"/>
              </a:ext>
            </a:extLst>
          </p:cNvPr>
          <p:cNvSpPr>
            <a:spLocks noGrp="1"/>
          </p:cNvSpPr>
          <p:nvPr>
            <p:ph type="ftr" sz="quarter" idx="11"/>
          </p:nvPr>
        </p:nvSpPr>
        <p:spPr>
          <a:xfrm>
            <a:off x="795528" y="6382512"/>
            <a:ext cx="6757416" cy="320040"/>
          </a:xfrm>
        </p:spPr>
        <p:txBody>
          <a:bodyPr vert="horz" lIns="91440" tIns="45720" rIns="91440" bIns="45720" rtlCol="0" anchor="ctr">
            <a:normAutofit/>
          </a:bodyPr>
          <a:lstStyle/>
          <a:p>
            <a:pPr algn="l">
              <a:spcAft>
                <a:spcPts val="600"/>
              </a:spcAft>
            </a:pPr>
            <a:r>
              <a:rPr lang="en-US" sz="1000" kern="1200">
                <a:solidFill>
                  <a:schemeClr val="tx1">
                    <a:tint val="75000"/>
                  </a:schemeClr>
                </a:solidFill>
                <a:latin typeface="+mn-lt"/>
                <a:ea typeface="+mn-ea"/>
                <a:cs typeface="+mn-cs"/>
              </a:rPr>
              <a:t>Copyright (C) 2020-2021 Regina Y. Favors. All Rights Reserved.</a:t>
            </a:r>
          </a:p>
        </p:txBody>
      </p:sp>
      <p:sp>
        <p:nvSpPr>
          <p:cNvPr id="4" name="Date Placeholder 3">
            <a:extLst>
              <a:ext uri="{FF2B5EF4-FFF2-40B4-BE49-F238E27FC236}">
                <a16:creationId xmlns:a16="http://schemas.microsoft.com/office/drawing/2014/main" id="{72A9A8C4-ABED-41B9-8BE2-C949429476F2}"/>
              </a:ext>
            </a:extLst>
          </p:cNvPr>
          <p:cNvSpPr>
            <a:spLocks noGrp="1"/>
          </p:cNvSpPr>
          <p:nvPr>
            <p:ph type="dt" sz="half" idx="10"/>
          </p:nvPr>
        </p:nvSpPr>
        <p:spPr>
          <a:xfrm>
            <a:off x="7717536" y="6382512"/>
            <a:ext cx="2825496" cy="320040"/>
          </a:xfrm>
        </p:spPr>
        <p:txBody>
          <a:bodyPr vert="horz" lIns="91440" tIns="45720" rIns="91440" bIns="45720" rtlCol="0" anchor="ctr">
            <a:normAutofit/>
          </a:bodyPr>
          <a:lstStyle/>
          <a:p>
            <a:pPr algn="r">
              <a:spcAft>
                <a:spcPts val="600"/>
              </a:spcAft>
            </a:pPr>
            <a:fld id="{C9ED1422-1B24-4DA3-90BB-D594560B6A32}" type="datetime1">
              <a:rPr lang="en-US" sz="1000"/>
              <a:pPr algn="r">
                <a:spcAft>
                  <a:spcPts val="600"/>
                </a:spcAft>
              </a:pPr>
              <a:t>7/20/2021</a:t>
            </a:fld>
            <a:endParaRPr lang="en-US" sz="1000"/>
          </a:p>
        </p:txBody>
      </p:sp>
      <p:sp>
        <p:nvSpPr>
          <p:cNvPr id="6" name="Slide Number Placeholder 5">
            <a:extLst>
              <a:ext uri="{FF2B5EF4-FFF2-40B4-BE49-F238E27FC236}">
                <a16:creationId xmlns:a16="http://schemas.microsoft.com/office/drawing/2014/main" id="{32B7241A-08EB-4566-B05C-2EF1FEA2BAC2}"/>
              </a:ext>
            </a:extLst>
          </p:cNvPr>
          <p:cNvSpPr>
            <a:spLocks noGrp="1"/>
          </p:cNvSpPr>
          <p:nvPr>
            <p:ph type="sldNum" sz="quarter" idx="12"/>
          </p:nvPr>
        </p:nvSpPr>
        <p:spPr>
          <a:xfrm>
            <a:off x="10707624" y="6382512"/>
            <a:ext cx="685800" cy="320040"/>
          </a:xfrm>
        </p:spPr>
        <p:txBody>
          <a:bodyPr vert="horz" lIns="91440" tIns="45720" rIns="91440" bIns="45720" rtlCol="0" anchor="ctr">
            <a:normAutofit/>
          </a:bodyPr>
          <a:lstStyle/>
          <a:p>
            <a:pPr>
              <a:spcAft>
                <a:spcPts val="600"/>
              </a:spcAft>
            </a:pPr>
            <a:fld id="{749AA41D-0E65-42AA-8E19-D584C992521E}" type="slidenum">
              <a:rPr lang="en-US" sz="1000"/>
              <a:pPr>
                <a:spcAft>
                  <a:spcPts val="600"/>
                </a:spcAft>
              </a:pPr>
              <a:t>2</a:t>
            </a:fld>
            <a:endParaRPr lang="en-US" sz="1000"/>
          </a:p>
        </p:txBody>
      </p:sp>
    </p:spTree>
    <p:extLst>
      <p:ext uri="{BB962C8B-B14F-4D97-AF65-F5344CB8AC3E}">
        <p14:creationId xmlns:p14="http://schemas.microsoft.com/office/powerpoint/2010/main" val="3219606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4"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C947F6C7-4170-4144-85D6-CFFE8F0863B6}"/>
              </a:ext>
            </a:extLst>
          </p:cNvPr>
          <p:cNvSpPr>
            <a:spLocks noGrp="1"/>
          </p:cNvSpPr>
          <p:nvPr>
            <p:ph type="title"/>
          </p:nvPr>
        </p:nvSpPr>
        <p:spPr>
          <a:xfrm>
            <a:off x="1098468" y="885651"/>
            <a:ext cx="3229803" cy="4624603"/>
          </a:xfrm>
        </p:spPr>
        <p:txBody>
          <a:bodyPr>
            <a:normAutofit/>
          </a:bodyPr>
          <a:lstStyle/>
          <a:p>
            <a:r>
              <a:rPr lang="en-US" b="1">
                <a:solidFill>
                  <a:srgbClr val="FFFFFF"/>
                </a:solidFill>
              </a:rPr>
              <a:t>Decision to Move Forward</a:t>
            </a:r>
          </a:p>
        </p:txBody>
      </p:sp>
      <p:sp>
        <p:nvSpPr>
          <p:cNvPr id="3" name="Content Placeholder 2">
            <a:extLst>
              <a:ext uri="{FF2B5EF4-FFF2-40B4-BE49-F238E27FC236}">
                <a16:creationId xmlns:a16="http://schemas.microsoft.com/office/drawing/2014/main" id="{D84B97B0-775A-46EA-8547-2EB5DAF2CD75}"/>
              </a:ext>
            </a:extLst>
          </p:cNvPr>
          <p:cNvSpPr>
            <a:spLocks noGrp="1"/>
          </p:cNvSpPr>
          <p:nvPr>
            <p:ph idx="1"/>
          </p:nvPr>
        </p:nvSpPr>
        <p:spPr>
          <a:xfrm>
            <a:off x="4978708" y="885651"/>
            <a:ext cx="6525220" cy="4616849"/>
          </a:xfrm>
        </p:spPr>
        <p:txBody>
          <a:bodyPr anchor="ctr">
            <a:normAutofit/>
          </a:bodyPr>
          <a:lstStyle/>
          <a:p>
            <a:r>
              <a:rPr lang="en-US" sz="1700" dirty="0">
                <a:effectLst/>
                <a:latin typeface="Courier New" panose="02070309020205020404" pitchFamily="49" charset="0"/>
                <a:ea typeface="Calibri" panose="020F0502020204030204" pitchFamily="34" charset="0"/>
                <a:cs typeface="Times New Roman" panose="02020603050405020304" pitchFamily="18" charset="0"/>
              </a:rPr>
              <a:t>One of the hardest things to do is to move forward because you are moving into the unknown. </a:t>
            </a:r>
          </a:p>
          <a:p>
            <a:endParaRPr lang="en-US" sz="1700" dirty="0">
              <a:effectLst/>
              <a:latin typeface="Courier New" panose="02070309020205020404" pitchFamily="49" charset="0"/>
              <a:ea typeface="Calibri" panose="020F0502020204030204" pitchFamily="34" charset="0"/>
              <a:cs typeface="Times New Roman" panose="02020603050405020304" pitchFamily="18" charset="0"/>
            </a:endParaRPr>
          </a:p>
          <a:p>
            <a:r>
              <a:rPr lang="en-US" sz="1700" dirty="0">
                <a:effectLst/>
                <a:latin typeface="Courier New" panose="02070309020205020404" pitchFamily="49" charset="0"/>
                <a:ea typeface="Calibri" panose="020F0502020204030204" pitchFamily="34" charset="0"/>
                <a:cs typeface="Times New Roman" panose="02020603050405020304" pitchFamily="18" charset="0"/>
              </a:rPr>
              <a:t>You are unsure of who you will be as a person who looks significantly different from when you first entered your setback. </a:t>
            </a:r>
          </a:p>
          <a:p>
            <a:endParaRPr lang="en-US" sz="1700" dirty="0">
              <a:effectLst/>
              <a:latin typeface="Courier New" panose="02070309020205020404" pitchFamily="49" charset="0"/>
              <a:ea typeface="Calibri" panose="020F0502020204030204" pitchFamily="34" charset="0"/>
              <a:cs typeface="Times New Roman" panose="02020603050405020304" pitchFamily="18" charset="0"/>
            </a:endParaRPr>
          </a:p>
          <a:p>
            <a:r>
              <a:rPr lang="en-US" sz="1700" dirty="0">
                <a:effectLst/>
                <a:latin typeface="Courier New" panose="02070309020205020404" pitchFamily="49" charset="0"/>
                <a:ea typeface="Calibri" panose="020F0502020204030204" pitchFamily="34" charset="0"/>
                <a:cs typeface="Times New Roman" panose="02020603050405020304" pitchFamily="18" charset="0"/>
              </a:rPr>
              <a:t>The person you were and the person you will need to become are two different people. </a:t>
            </a:r>
          </a:p>
          <a:p>
            <a:endParaRPr lang="en-US" sz="1700" dirty="0">
              <a:effectLst/>
              <a:latin typeface="Courier New" panose="02070309020205020404" pitchFamily="49" charset="0"/>
              <a:ea typeface="Calibri" panose="020F0502020204030204" pitchFamily="34" charset="0"/>
              <a:cs typeface="Times New Roman" panose="02020603050405020304" pitchFamily="18" charset="0"/>
            </a:endParaRPr>
          </a:p>
          <a:p>
            <a:r>
              <a:rPr lang="en-US" sz="1700" dirty="0">
                <a:effectLst/>
                <a:latin typeface="Courier New" panose="02070309020205020404" pitchFamily="49" charset="0"/>
                <a:ea typeface="Calibri" panose="020F0502020204030204" pitchFamily="34" charset="0"/>
                <a:cs typeface="Times New Roman" panose="02020603050405020304" pitchFamily="18" charset="0"/>
              </a:rPr>
              <a:t>Even how you use your gifts and talents will be different in the present or the future than in the past. </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700" dirty="0"/>
          </a:p>
        </p:txBody>
      </p:sp>
      <p:sp>
        <p:nvSpPr>
          <p:cNvPr id="5" name="Footer Placeholder 4">
            <a:extLst>
              <a:ext uri="{FF2B5EF4-FFF2-40B4-BE49-F238E27FC236}">
                <a16:creationId xmlns:a16="http://schemas.microsoft.com/office/drawing/2014/main" id="{CCC0EB66-181C-4E3F-845B-91DF7762CC47}"/>
              </a:ext>
            </a:extLst>
          </p:cNvPr>
          <p:cNvSpPr>
            <a:spLocks noGrp="1"/>
          </p:cNvSpPr>
          <p:nvPr>
            <p:ph type="ftr" sz="quarter" idx="11"/>
          </p:nvPr>
        </p:nvSpPr>
        <p:spPr>
          <a:xfrm>
            <a:off x="795528" y="6382512"/>
            <a:ext cx="6757416" cy="320040"/>
          </a:xfrm>
        </p:spPr>
        <p:txBody>
          <a:bodyPr>
            <a:normAutofit/>
          </a:bodyPr>
          <a:lstStyle/>
          <a:p>
            <a:pPr algn="l">
              <a:spcAft>
                <a:spcPts val="600"/>
              </a:spcAft>
            </a:pPr>
            <a:r>
              <a:rPr lang="en-US" sz="1000"/>
              <a:t>Copyright (C) 2020-2021 Regina Y. Favors. All Rights Reserved.</a:t>
            </a:r>
          </a:p>
        </p:txBody>
      </p:sp>
      <p:sp>
        <p:nvSpPr>
          <p:cNvPr id="4" name="Date Placeholder 3">
            <a:extLst>
              <a:ext uri="{FF2B5EF4-FFF2-40B4-BE49-F238E27FC236}">
                <a16:creationId xmlns:a16="http://schemas.microsoft.com/office/drawing/2014/main" id="{7A3EC145-D0F3-484D-A769-07E2A41BEE52}"/>
              </a:ext>
            </a:extLst>
          </p:cNvPr>
          <p:cNvSpPr>
            <a:spLocks noGrp="1"/>
          </p:cNvSpPr>
          <p:nvPr>
            <p:ph type="dt" sz="half" idx="10"/>
          </p:nvPr>
        </p:nvSpPr>
        <p:spPr>
          <a:xfrm>
            <a:off x="7717536" y="6382512"/>
            <a:ext cx="2825496" cy="320040"/>
          </a:xfrm>
        </p:spPr>
        <p:txBody>
          <a:bodyPr>
            <a:normAutofit/>
          </a:bodyPr>
          <a:lstStyle/>
          <a:p>
            <a:pPr algn="r">
              <a:spcAft>
                <a:spcPts val="600"/>
              </a:spcAft>
            </a:pPr>
            <a:fld id="{301457AA-FBE8-4A7D-8532-A6252E048058}" type="datetime1">
              <a:rPr lang="en-US" sz="1000"/>
              <a:pPr algn="r">
                <a:spcAft>
                  <a:spcPts val="600"/>
                </a:spcAft>
              </a:pPr>
              <a:t>7/20/2021</a:t>
            </a:fld>
            <a:endParaRPr lang="en-US" sz="1000"/>
          </a:p>
        </p:txBody>
      </p:sp>
      <p:sp>
        <p:nvSpPr>
          <p:cNvPr id="6" name="Slide Number Placeholder 5">
            <a:extLst>
              <a:ext uri="{FF2B5EF4-FFF2-40B4-BE49-F238E27FC236}">
                <a16:creationId xmlns:a16="http://schemas.microsoft.com/office/drawing/2014/main" id="{C4E8E494-681A-4B9C-B452-3641E84603EE}"/>
              </a:ext>
            </a:extLst>
          </p:cNvPr>
          <p:cNvSpPr>
            <a:spLocks noGrp="1"/>
          </p:cNvSpPr>
          <p:nvPr>
            <p:ph type="sldNum" sz="quarter" idx="12"/>
          </p:nvPr>
        </p:nvSpPr>
        <p:spPr>
          <a:xfrm>
            <a:off x="10707624" y="6382512"/>
            <a:ext cx="685800" cy="320040"/>
          </a:xfrm>
        </p:spPr>
        <p:txBody>
          <a:bodyPr>
            <a:normAutofit/>
          </a:bodyPr>
          <a:lstStyle/>
          <a:p>
            <a:pPr>
              <a:spcAft>
                <a:spcPts val="600"/>
              </a:spcAft>
            </a:pPr>
            <a:fld id="{749AA41D-0E65-42AA-8E19-D584C992521E}" type="slidenum">
              <a:rPr lang="en-US" sz="1000"/>
              <a:pPr>
                <a:spcAft>
                  <a:spcPts val="600"/>
                </a:spcAft>
              </a:pPr>
              <a:t>3</a:t>
            </a:fld>
            <a:endParaRPr lang="en-US" sz="1000"/>
          </a:p>
        </p:txBody>
      </p:sp>
    </p:spTree>
    <p:extLst>
      <p:ext uri="{BB962C8B-B14F-4D97-AF65-F5344CB8AC3E}">
        <p14:creationId xmlns:p14="http://schemas.microsoft.com/office/powerpoint/2010/main" val="1418714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4"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8BF1D261-3EE7-4D2F-889D-C8EB5D5CEBBB}"/>
              </a:ext>
            </a:extLst>
          </p:cNvPr>
          <p:cNvSpPr>
            <a:spLocks noGrp="1"/>
          </p:cNvSpPr>
          <p:nvPr>
            <p:ph type="title"/>
          </p:nvPr>
        </p:nvSpPr>
        <p:spPr>
          <a:xfrm>
            <a:off x="1098468" y="885651"/>
            <a:ext cx="3229803" cy="4624603"/>
          </a:xfrm>
        </p:spPr>
        <p:txBody>
          <a:bodyPr>
            <a:normAutofit/>
          </a:bodyPr>
          <a:lstStyle/>
          <a:p>
            <a:r>
              <a:rPr lang="en-US" b="1">
                <a:solidFill>
                  <a:srgbClr val="FFFFFF"/>
                </a:solidFill>
              </a:rPr>
              <a:t>Heart of Setback</a:t>
            </a:r>
          </a:p>
        </p:txBody>
      </p:sp>
      <p:sp>
        <p:nvSpPr>
          <p:cNvPr id="3" name="Content Placeholder 2">
            <a:extLst>
              <a:ext uri="{FF2B5EF4-FFF2-40B4-BE49-F238E27FC236}">
                <a16:creationId xmlns:a16="http://schemas.microsoft.com/office/drawing/2014/main" id="{8D340D4F-67FB-400E-B2CE-D017A1F9B729}"/>
              </a:ext>
            </a:extLst>
          </p:cNvPr>
          <p:cNvSpPr>
            <a:spLocks noGrp="1"/>
          </p:cNvSpPr>
          <p:nvPr>
            <p:ph idx="1"/>
          </p:nvPr>
        </p:nvSpPr>
        <p:spPr>
          <a:xfrm>
            <a:off x="4978708" y="885651"/>
            <a:ext cx="6525220" cy="4616849"/>
          </a:xfrm>
        </p:spPr>
        <p:txBody>
          <a:bodyPr anchor="ctr">
            <a:normAutofit/>
          </a:bodyPr>
          <a:lstStyle/>
          <a:p>
            <a:r>
              <a:rPr lang="en-US" sz="2000" dirty="0">
                <a:effectLst/>
                <a:latin typeface="Courier New" panose="02070309020205020404" pitchFamily="49" charset="0"/>
                <a:ea typeface="Calibri" panose="020F0502020204030204" pitchFamily="34" charset="0"/>
                <a:cs typeface="Times New Roman" panose="02020603050405020304" pitchFamily="18" charset="0"/>
              </a:rPr>
              <a:t>At the heart of our understanding of setback is this double belief that we can have what we want when we want it, and we have all the time in the world to pursue what we want when we want it. </a:t>
            </a:r>
          </a:p>
          <a:p>
            <a:endParaRPr lang="en-US" sz="2000" dirty="0">
              <a:effectLst/>
              <a:latin typeface="Courier New" panose="02070309020205020404" pitchFamily="49" charset="0"/>
              <a:ea typeface="Calibri" panose="020F0502020204030204" pitchFamily="34" charset="0"/>
              <a:cs typeface="Times New Roman" panose="02020603050405020304" pitchFamily="18" charset="0"/>
            </a:endParaRPr>
          </a:p>
          <a:p>
            <a:r>
              <a:rPr lang="en-US" sz="2000" dirty="0">
                <a:effectLst/>
                <a:latin typeface="Courier New" panose="02070309020205020404" pitchFamily="49" charset="0"/>
                <a:ea typeface="Calibri" panose="020F0502020204030204" pitchFamily="34" charset="0"/>
                <a:cs typeface="Times New Roman" panose="02020603050405020304" pitchFamily="18" charset="0"/>
              </a:rPr>
              <a:t>However, the problem with these beliefs is the lack of recognition that every part of life has a time, a purpose, a rhythm, and a season. </a:t>
            </a:r>
          </a:p>
          <a:p>
            <a:endParaRPr lang="en-US" sz="2000" dirty="0">
              <a:effectLst/>
              <a:latin typeface="Courier New" panose="02070309020205020404" pitchFamily="49" charset="0"/>
              <a:ea typeface="Calibri" panose="020F0502020204030204" pitchFamily="34" charset="0"/>
              <a:cs typeface="Times New Roman" panose="02020603050405020304" pitchFamily="18" charset="0"/>
            </a:endParaRPr>
          </a:p>
          <a:p>
            <a:r>
              <a:rPr lang="en-US" sz="2000" dirty="0">
                <a:effectLst/>
                <a:latin typeface="Courier New" panose="02070309020205020404" pitchFamily="49" charset="0"/>
                <a:ea typeface="Calibri" panose="020F0502020204030204" pitchFamily="34" charset="0"/>
                <a:cs typeface="Times New Roman" panose="02020603050405020304" pitchFamily="18" charset="0"/>
              </a:rPr>
              <a:t>To operate outside prescribed domains is to create an immediate setback.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000" dirty="0"/>
          </a:p>
        </p:txBody>
      </p:sp>
      <p:sp>
        <p:nvSpPr>
          <p:cNvPr id="5" name="Footer Placeholder 4">
            <a:extLst>
              <a:ext uri="{FF2B5EF4-FFF2-40B4-BE49-F238E27FC236}">
                <a16:creationId xmlns:a16="http://schemas.microsoft.com/office/drawing/2014/main" id="{FFD33CBF-B244-4284-8621-23D189D9093F}"/>
              </a:ext>
            </a:extLst>
          </p:cNvPr>
          <p:cNvSpPr>
            <a:spLocks noGrp="1"/>
          </p:cNvSpPr>
          <p:nvPr>
            <p:ph type="ftr" sz="quarter" idx="11"/>
          </p:nvPr>
        </p:nvSpPr>
        <p:spPr>
          <a:xfrm>
            <a:off x="795528" y="6382512"/>
            <a:ext cx="6757416" cy="320040"/>
          </a:xfrm>
        </p:spPr>
        <p:txBody>
          <a:bodyPr>
            <a:normAutofit/>
          </a:bodyPr>
          <a:lstStyle/>
          <a:p>
            <a:pPr algn="l">
              <a:spcAft>
                <a:spcPts val="600"/>
              </a:spcAft>
            </a:pPr>
            <a:r>
              <a:rPr lang="en-US" sz="1000"/>
              <a:t>Copyright (C) 2020-2021 Regina Y. Favors. All Rights Reserved.</a:t>
            </a:r>
          </a:p>
        </p:txBody>
      </p:sp>
      <p:sp>
        <p:nvSpPr>
          <p:cNvPr id="4" name="Date Placeholder 3">
            <a:extLst>
              <a:ext uri="{FF2B5EF4-FFF2-40B4-BE49-F238E27FC236}">
                <a16:creationId xmlns:a16="http://schemas.microsoft.com/office/drawing/2014/main" id="{EF61A7F4-A33F-4234-81F8-F222D1FACCC8}"/>
              </a:ext>
            </a:extLst>
          </p:cNvPr>
          <p:cNvSpPr>
            <a:spLocks noGrp="1"/>
          </p:cNvSpPr>
          <p:nvPr>
            <p:ph type="dt" sz="half" idx="10"/>
          </p:nvPr>
        </p:nvSpPr>
        <p:spPr>
          <a:xfrm>
            <a:off x="7717536" y="6382512"/>
            <a:ext cx="2825496" cy="320040"/>
          </a:xfrm>
        </p:spPr>
        <p:txBody>
          <a:bodyPr>
            <a:normAutofit/>
          </a:bodyPr>
          <a:lstStyle/>
          <a:p>
            <a:pPr algn="r">
              <a:spcAft>
                <a:spcPts val="600"/>
              </a:spcAft>
            </a:pPr>
            <a:fld id="{35AF341A-A513-4738-83D8-68A7E9577FBC}" type="datetime1">
              <a:rPr lang="en-US" sz="1000"/>
              <a:pPr algn="r">
                <a:spcAft>
                  <a:spcPts val="600"/>
                </a:spcAft>
              </a:pPr>
              <a:t>7/20/2021</a:t>
            </a:fld>
            <a:endParaRPr lang="en-US" sz="1000"/>
          </a:p>
        </p:txBody>
      </p:sp>
      <p:sp>
        <p:nvSpPr>
          <p:cNvPr id="6" name="Slide Number Placeholder 5">
            <a:extLst>
              <a:ext uri="{FF2B5EF4-FFF2-40B4-BE49-F238E27FC236}">
                <a16:creationId xmlns:a16="http://schemas.microsoft.com/office/drawing/2014/main" id="{C8DF48D6-B918-47C3-B303-E0FE025F5C4F}"/>
              </a:ext>
            </a:extLst>
          </p:cNvPr>
          <p:cNvSpPr>
            <a:spLocks noGrp="1"/>
          </p:cNvSpPr>
          <p:nvPr>
            <p:ph type="sldNum" sz="quarter" idx="12"/>
          </p:nvPr>
        </p:nvSpPr>
        <p:spPr>
          <a:xfrm>
            <a:off x="10707624" y="6382512"/>
            <a:ext cx="685800" cy="320040"/>
          </a:xfrm>
        </p:spPr>
        <p:txBody>
          <a:bodyPr>
            <a:normAutofit/>
          </a:bodyPr>
          <a:lstStyle/>
          <a:p>
            <a:pPr>
              <a:spcAft>
                <a:spcPts val="600"/>
              </a:spcAft>
            </a:pPr>
            <a:fld id="{749AA41D-0E65-42AA-8E19-D584C992521E}" type="slidenum">
              <a:rPr lang="en-US" sz="1000"/>
              <a:pPr>
                <a:spcAft>
                  <a:spcPts val="600"/>
                </a:spcAft>
              </a:pPr>
              <a:t>4</a:t>
            </a:fld>
            <a:endParaRPr lang="en-US" sz="1000"/>
          </a:p>
        </p:txBody>
      </p:sp>
    </p:spTree>
    <p:extLst>
      <p:ext uri="{BB962C8B-B14F-4D97-AF65-F5344CB8AC3E}">
        <p14:creationId xmlns:p14="http://schemas.microsoft.com/office/powerpoint/2010/main" val="1460688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4"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8EBF999D-060D-482F-B9E1-E6F6D8FD1BC5}"/>
              </a:ext>
            </a:extLst>
          </p:cNvPr>
          <p:cNvSpPr>
            <a:spLocks noGrp="1"/>
          </p:cNvSpPr>
          <p:nvPr>
            <p:ph type="title"/>
          </p:nvPr>
        </p:nvSpPr>
        <p:spPr>
          <a:xfrm>
            <a:off x="1098468" y="885651"/>
            <a:ext cx="3229803" cy="4624603"/>
          </a:xfrm>
        </p:spPr>
        <p:txBody>
          <a:bodyPr>
            <a:normAutofit/>
          </a:bodyPr>
          <a:lstStyle/>
          <a:p>
            <a:r>
              <a:rPr lang="en-US" b="1">
                <a:solidFill>
                  <a:srgbClr val="FFFFFF"/>
                </a:solidFill>
              </a:rPr>
              <a:t>Heart of Setback</a:t>
            </a:r>
          </a:p>
        </p:txBody>
      </p:sp>
      <p:sp>
        <p:nvSpPr>
          <p:cNvPr id="3" name="Content Placeholder 2">
            <a:extLst>
              <a:ext uri="{FF2B5EF4-FFF2-40B4-BE49-F238E27FC236}">
                <a16:creationId xmlns:a16="http://schemas.microsoft.com/office/drawing/2014/main" id="{557496CE-731B-40F6-897A-7227133928CC}"/>
              </a:ext>
            </a:extLst>
          </p:cNvPr>
          <p:cNvSpPr>
            <a:spLocks noGrp="1"/>
          </p:cNvSpPr>
          <p:nvPr>
            <p:ph idx="1"/>
          </p:nvPr>
        </p:nvSpPr>
        <p:spPr>
          <a:xfrm>
            <a:off x="4978708" y="615883"/>
            <a:ext cx="6917370" cy="5521414"/>
          </a:xfrm>
        </p:spPr>
        <p:txBody>
          <a:bodyPr anchor="ctr">
            <a:normAutofit/>
          </a:bodyPr>
          <a:lstStyle/>
          <a:p>
            <a:r>
              <a:rPr lang="en-US" sz="1800" dirty="0">
                <a:effectLst/>
                <a:latin typeface="Courier New" panose="02070309020205020404" pitchFamily="49" charset="0"/>
                <a:ea typeface="Calibri" panose="020F0502020204030204" pitchFamily="34" charset="0"/>
              </a:rPr>
              <a:t>It is important to take time to address and resolve setback through correction by listening to instruction because choosing this strategy will inevitably bring you and yourself together, i.e., the me, myself, and the I.</a:t>
            </a:r>
          </a:p>
          <a:p>
            <a:endParaRPr lang="en-US" sz="1800" dirty="0">
              <a:effectLst/>
              <a:latin typeface="Courier New" panose="02070309020205020404" pitchFamily="49" charset="0"/>
            </a:endParaRPr>
          </a:p>
          <a:p>
            <a:r>
              <a:rPr lang="en-US" sz="1800" dirty="0">
                <a:effectLst/>
                <a:latin typeface="Courier New" panose="02070309020205020404" pitchFamily="49" charset="0"/>
                <a:ea typeface="Calibri" panose="020F0502020204030204" pitchFamily="34" charset="0"/>
                <a:cs typeface="Times New Roman" panose="02020603050405020304" pitchFamily="18" charset="0"/>
              </a:rPr>
              <a:t>You need a stable belief system. </a:t>
            </a:r>
          </a:p>
          <a:p>
            <a:endParaRPr lang="en-US" sz="1800" dirty="0">
              <a:effectLst/>
              <a:latin typeface="Courier New" panose="02070309020205020404" pitchFamily="49" charset="0"/>
              <a:ea typeface="Calibri" panose="020F0502020204030204" pitchFamily="34" charset="0"/>
              <a:cs typeface="Times New Roman" panose="02020603050405020304" pitchFamily="18" charset="0"/>
            </a:endParaRPr>
          </a:p>
          <a:p>
            <a:r>
              <a:rPr lang="en-US" sz="1800" dirty="0">
                <a:effectLst/>
                <a:latin typeface="Courier New" panose="02070309020205020404" pitchFamily="49" charset="0"/>
                <a:ea typeface="Calibri" panose="020F0502020204030204" pitchFamily="34" charset="0"/>
                <a:cs typeface="Times New Roman" panose="02020603050405020304" pitchFamily="18" charset="0"/>
              </a:rPr>
              <a:t>You cannot waffle between two different systems and expect to get anything done in life. </a:t>
            </a:r>
          </a:p>
          <a:p>
            <a:endParaRPr lang="en-US" sz="1800" dirty="0">
              <a:latin typeface="Courier New" panose="02070309020205020404" pitchFamily="49" charset="0"/>
              <a:ea typeface="Calibri" panose="020F0502020204030204" pitchFamily="34" charset="0"/>
              <a:cs typeface="Times New Roman" panose="02020603050405020304" pitchFamily="18" charset="0"/>
            </a:endParaRPr>
          </a:p>
          <a:p>
            <a:r>
              <a:rPr lang="en-US" sz="1800" dirty="0">
                <a:effectLst/>
                <a:latin typeface="Courier New" panose="02070309020205020404" pitchFamily="49" charset="0"/>
                <a:ea typeface="Calibri" panose="020F0502020204030204" pitchFamily="34" charset="0"/>
                <a:cs typeface="Times New Roman" panose="02020603050405020304" pitchFamily="18" charset="0"/>
              </a:rPr>
              <a:t>To waffle is to fail to make up one’s mind. </a:t>
            </a:r>
          </a:p>
          <a:p>
            <a:endParaRPr lang="en-US" sz="1800" dirty="0">
              <a:latin typeface="Courier New" panose="02070309020205020404" pitchFamily="49" charset="0"/>
              <a:ea typeface="Calibri" panose="020F0502020204030204" pitchFamily="34" charset="0"/>
              <a:cs typeface="Times New Roman" panose="02020603050405020304" pitchFamily="18" charset="0"/>
            </a:endParaRPr>
          </a:p>
          <a:p>
            <a:r>
              <a:rPr lang="en-US" sz="1800" dirty="0">
                <a:effectLst/>
                <a:latin typeface="Courier New" panose="02070309020205020404" pitchFamily="49" charset="0"/>
                <a:ea typeface="Calibri" panose="020F0502020204030204" pitchFamily="34" charset="0"/>
                <a:cs typeface="Times New Roman" panose="02020603050405020304" pitchFamily="18" charset="0"/>
              </a:rPr>
              <a:t>Waffling works against the purpose of life, which is important to discovery to perpetuate sanity.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500" dirty="0"/>
          </a:p>
        </p:txBody>
      </p:sp>
      <p:sp>
        <p:nvSpPr>
          <p:cNvPr id="5" name="Footer Placeholder 4">
            <a:extLst>
              <a:ext uri="{FF2B5EF4-FFF2-40B4-BE49-F238E27FC236}">
                <a16:creationId xmlns:a16="http://schemas.microsoft.com/office/drawing/2014/main" id="{27E90F82-20D4-4F72-BB80-D4B356A3B6F0}"/>
              </a:ext>
            </a:extLst>
          </p:cNvPr>
          <p:cNvSpPr>
            <a:spLocks noGrp="1"/>
          </p:cNvSpPr>
          <p:nvPr>
            <p:ph type="ftr" sz="quarter" idx="11"/>
          </p:nvPr>
        </p:nvSpPr>
        <p:spPr>
          <a:xfrm>
            <a:off x="795528" y="6382512"/>
            <a:ext cx="6757416" cy="320040"/>
          </a:xfrm>
        </p:spPr>
        <p:txBody>
          <a:bodyPr>
            <a:normAutofit/>
          </a:bodyPr>
          <a:lstStyle/>
          <a:p>
            <a:pPr algn="l">
              <a:spcAft>
                <a:spcPts val="600"/>
              </a:spcAft>
            </a:pPr>
            <a:r>
              <a:rPr lang="en-US" sz="1000"/>
              <a:t>Copyright (C) 2020-2021 Regina Y. Favors. All Rights Reserved.</a:t>
            </a:r>
          </a:p>
        </p:txBody>
      </p:sp>
      <p:sp>
        <p:nvSpPr>
          <p:cNvPr id="4" name="Date Placeholder 3">
            <a:extLst>
              <a:ext uri="{FF2B5EF4-FFF2-40B4-BE49-F238E27FC236}">
                <a16:creationId xmlns:a16="http://schemas.microsoft.com/office/drawing/2014/main" id="{730818CD-8B9F-4582-B493-31E28394A3EF}"/>
              </a:ext>
            </a:extLst>
          </p:cNvPr>
          <p:cNvSpPr>
            <a:spLocks noGrp="1"/>
          </p:cNvSpPr>
          <p:nvPr>
            <p:ph type="dt" sz="half" idx="10"/>
          </p:nvPr>
        </p:nvSpPr>
        <p:spPr>
          <a:xfrm>
            <a:off x="7717536" y="6382512"/>
            <a:ext cx="2825496" cy="320040"/>
          </a:xfrm>
        </p:spPr>
        <p:txBody>
          <a:bodyPr>
            <a:normAutofit/>
          </a:bodyPr>
          <a:lstStyle/>
          <a:p>
            <a:pPr algn="r">
              <a:spcAft>
                <a:spcPts val="600"/>
              </a:spcAft>
            </a:pPr>
            <a:fld id="{DED06C78-11E0-4FE5-B4A8-EDCE57A84022}" type="datetime1">
              <a:rPr lang="en-US" sz="1000"/>
              <a:pPr algn="r">
                <a:spcAft>
                  <a:spcPts val="600"/>
                </a:spcAft>
              </a:pPr>
              <a:t>7/20/2021</a:t>
            </a:fld>
            <a:endParaRPr lang="en-US" sz="1000"/>
          </a:p>
        </p:txBody>
      </p:sp>
      <p:sp>
        <p:nvSpPr>
          <p:cNvPr id="6" name="Slide Number Placeholder 5">
            <a:extLst>
              <a:ext uri="{FF2B5EF4-FFF2-40B4-BE49-F238E27FC236}">
                <a16:creationId xmlns:a16="http://schemas.microsoft.com/office/drawing/2014/main" id="{E13F366D-5E74-4563-92A0-E2327640B90A}"/>
              </a:ext>
            </a:extLst>
          </p:cNvPr>
          <p:cNvSpPr>
            <a:spLocks noGrp="1"/>
          </p:cNvSpPr>
          <p:nvPr>
            <p:ph type="sldNum" sz="quarter" idx="12"/>
          </p:nvPr>
        </p:nvSpPr>
        <p:spPr>
          <a:xfrm>
            <a:off x="10707624" y="6382512"/>
            <a:ext cx="685800" cy="320040"/>
          </a:xfrm>
        </p:spPr>
        <p:txBody>
          <a:bodyPr>
            <a:normAutofit/>
          </a:bodyPr>
          <a:lstStyle/>
          <a:p>
            <a:pPr>
              <a:spcAft>
                <a:spcPts val="600"/>
              </a:spcAft>
            </a:pPr>
            <a:fld id="{749AA41D-0E65-42AA-8E19-D584C992521E}" type="slidenum">
              <a:rPr lang="en-US" sz="1000"/>
              <a:pPr>
                <a:spcAft>
                  <a:spcPts val="600"/>
                </a:spcAft>
              </a:pPr>
              <a:t>5</a:t>
            </a:fld>
            <a:endParaRPr lang="en-US" sz="1000"/>
          </a:p>
        </p:txBody>
      </p:sp>
    </p:spTree>
    <p:extLst>
      <p:ext uri="{BB962C8B-B14F-4D97-AF65-F5344CB8AC3E}">
        <p14:creationId xmlns:p14="http://schemas.microsoft.com/office/powerpoint/2010/main" val="26740415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4"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CC910EE5-F37E-4A5D-B3D4-C22AC5F23894}"/>
              </a:ext>
            </a:extLst>
          </p:cNvPr>
          <p:cNvSpPr>
            <a:spLocks noGrp="1"/>
          </p:cNvSpPr>
          <p:nvPr>
            <p:ph type="title"/>
          </p:nvPr>
        </p:nvSpPr>
        <p:spPr>
          <a:xfrm>
            <a:off x="1098468" y="885651"/>
            <a:ext cx="3229803" cy="4624603"/>
          </a:xfrm>
        </p:spPr>
        <p:txBody>
          <a:bodyPr>
            <a:normAutofit/>
          </a:bodyPr>
          <a:lstStyle/>
          <a:p>
            <a:r>
              <a:rPr lang="en-US" b="1">
                <a:solidFill>
                  <a:srgbClr val="FFFFFF"/>
                </a:solidFill>
              </a:rPr>
              <a:t>Heart of Setback</a:t>
            </a:r>
          </a:p>
        </p:txBody>
      </p:sp>
      <p:sp>
        <p:nvSpPr>
          <p:cNvPr id="3" name="Content Placeholder 2">
            <a:extLst>
              <a:ext uri="{FF2B5EF4-FFF2-40B4-BE49-F238E27FC236}">
                <a16:creationId xmlns:a16="http://schemas.microsoft.com/office/drawing/2014/main" id="{A551D6BB-AE89-495A-A2B8-65EF635443BA}"/>
              </a:ext>
            </a:extLst>
          </p:cNvPr>
          <p:cNvSpPr>
            <a:spLocks noGrp="1"/>
          </p:cNvSpPr>
          <p:nvPr>
            <p:ph idx="1"/>
          </p:nvPr>
        </p:nvSpPr>
        <p:spPr>
          <a:xfrm>
            <a:off x="4978708" y="885651"/>
            <a:ext cx="6525220" cy="4616849"/>
          </a:xfrm>
        </p:spPr>
        <p:txBody>
          <a:bodyPr anchor="ctr">
            <a:normAutofit/>
          </a:bodyPr>
          <a:lstStyle/>
          <a:p>
            <a:r>
              <a:rPr lang="en-US" sz="1900">
                <a:effectLst/>
                <a:latin typeface="Courier New" panose="02070309020205020404" pitchFamily="49" charset="0"/>
                <a:ea typeface="Calibri" panose="020F0502020204030204" pitchFamily="34" charset="0"/>
              </a:rPr>
              <a:t>Life requires focus and discipline. </a:t>
            </a:r>
          </a:p>
          <a:p>
            <a:endParaRPr lang="en-US" sz="1900">
              <a:effectLst/>
              <a:latin typeface="Courier New" panose="02070309020205020404" pitchFamily="49" charset="0"/>
              <a:ea typeface="Calibri" panose="020F0502020204030204" pitchFamily="34" charset="0"/>
            </a:endParaRPr>
          </a:p>
          <a:p>
            <a:r>
              <a:rPr lang="en-US" sz="1900">
                <a:effectLst/>
                <a:latin typeface="Courier New" panose="02070309020205020404" pitchFamily="49" charset="0"/>
                <a:ea typeface="Calibri" panose="020F0502020204030204" pitchFamily="34" charset="0"/>
              </a:rPr>
              <a:t>When you are unstable, you are split. </a:t>
            </a:r>
          </a:p>
          <a:p>
            <a:endParaRPr lang="en-US" sz="1900">
              <a:effectLst/>
              <a:latin typeface="Courier New" panose="02070309020205020404" pitchFamily="49" charset="0"/>
              <a:ea typeface="Calibri" panose="020F0502020204030204" pitchFamily="34" charset="0"/>
            </a:endParaRPr>
          </a:p>
          <a:p>
            <a:r>
              <a:rPr lang="en-US" sz="1900">
                <a:effectLst/>
                <a:latin typeface="Courier New" panose="02070309020205020404" pitchFamily="49" charset="0"/>
                <a:ea typeface="Calibri" panose="020F0502020204030204" pitchFamily="34" charset="0"/>
              </a:rPr>
              <a:t>Your mind is in one place. Your heart is in another. Your body is walking but without purpose. </a:t>
            </a:r>
          </a:p>
          <a:p>
            <a:endParaRPr lang="en-US" sz="1900">
              <a:effectLst/>
              <a:latin typeface="Courier New" panose="02070309020205020404" pitchFamily="49" charset="0"/>
              <a:ea typeface="Calibri" panose="020F0502020204030204" pitchFamily="34" charset="0"/>
            </a:endParaRPr>
          </a:p>
          <a:p>
            <a:r>
              <a:rPr lang="en-US" sz="1900">
                <a:effectLst/>
                <a:latin typeface="Courier New" panose="02070309020205020404" pitchFamily="49" charset="0"/>
                <a:ea typeface="Calibri" panose="020F0502020204030204" pitchFamily="34" charset="0"/>
              </a:rPr>
              <a:t>Your belief system makes no sense; you believe something one thing, and you believe something else another day. </a:t>
            </a:r>
          </a:p>
          <a:p>
            <a:endParaRPr lang="en-US" sz="1900">
              <a:effectLst/>
              <a:latin typeface="Courier New" panose="02070309020205020404" pitchFamily="49" charset="0"/>
              <a:ea typeface="Calibri" panose="020F0502020204030204" pitchFamily="34" charset="0"/>
            </a:endParaRPr>
          </a:p>
          <a:p>
            <a:r>
              <a:rPr lang="en-US" sz="1900">
                <a:effectLst/>
                <a:latin typeface="Courier New" panose="02070309020205020404" pitchFamily="49" charset="0"/>
                <a:ea typeface="Calibri" panose="020F0502020204030204" pitchFamily="34" charset="0"/>
              </a:rPr>
              <a:t>Your finances are shattered. </a:t>
            </a:r>
            <a:endParaRPr lang="en-US" sz="1900"/>
          </a:p>
        </p:txBody>
      </p:sp>
      <p:sp>
        <p:nvSpPr>
          <p:cNvPr id="5" name="Footer Placeholder 4">
            <a:extLst>
              <a:ext uri="{FF2B5EF4-FFF2-40B4-BE49-F238E27FC236}">
                <a16:creationId xmlns:a16="http://schemas.microsoft.com/office/drawing/2014/main" id="{8B6834D8-D2D5-4425-B400-65FC8146BB3A}"/>
              </a:ext>
            </a:extLst>
          </p:cNvPr>
          <p:cNvSpPr>
            <a:spLocks noGrp="1"/>
          </p:cNvSpPr>
          <p:nvPr>
            <p:ph type="ftr" sz="quarter" idx="11"/>
          </p:nvPr>
        </p:nvSpPr>
        <p:spPr>
          <a:xfrm>
            <a:off x="795528" y="6382512"/>
            <a:ext cx="6757416" cy="320040"/>
          </a:xfrm>
        </p:spPr>
        <p:txBody>
          <a:bodyPr>
            <a:normAutofit/>
          </a:bodyPr>
          <a:lstStyle/>
          <a:p>
            <a:pPr algn="l">
              <a:spcAft>
                <a:spcPts val="600"/>
              </a:spcAft>
            </a:pPr>
            <a:r>
              <a:rPr lang="en-US" sz="1000"/>
              <a:t>Copyright (C) 2020-2021 Regina Y. Favors. All Rights Reserved.</a:t>
            </a:r>
          </a:p>
        </p:txBody>
      </p:sp>
      <p:sp>
        <p:nvSpPr>
          <p:cNvPr id="4" name="Date Placeholder 3">
            <a:extLst>
              <a:ext uri="{FF2B5EF4-FFF2-40B4-BE49-F238E27FC236}">
                <a16:creationId xmlns:a16="http://schemas.microsoft.com/office/drawing/2014/main" id="{FE7806C5-426A-4E79-9626-B189BA3DA21D}"/>
              </a:ext>
            </a:extLst>
          </p:cNvPr>
          <p:cNvSpPr>
            <a:spLocks noGrp="1"/>
          </p:cNvSpPr>
          <p:nvPr>
            <p:ph type="dt" sz="half" idx="10"/>
          </p:nvPr>
        </p:nvSpPr>
        <p:spPr>
          <a:xfrm>
            <a:off x="7717536" y="6382512"/>
            <a:ext cx="2825496" cy="320040"/>
          </a:xfrm>
        </p:spPr>
        <p:txBody>
          <a:bodyPr>
            <a:normAutofit/>
          </a:bodyPr>
          <a:lstStyle/>
          <a:p>
            <a:pPr algn="r">
              <a:spcAft>
                <a:spcPts val="600"/>
              </a:spcAft>
            </a:pPr>
            <a:fld id="{2E3F5B4A-72FC-4748-9CCB-C4E23E38875A}" type="datetime1">
              <a:rPr lang="en-US" sz="1000"/>
              <a:pPr algn="r">
                <a:spcAft>
                  <a:spcPts val="600"/>
                </a:spcAft>
              </a:pPr>
              <a:t>7/20/2021</a:t>
            </a:fld>
            <a:endParaRPr lang="en-US" sz="1000"/>
          </a:p>
        </p:txBody>
      </p:sp>
      <p:sp>
        <p:nvSpPr>
          <p:cNvPr id="6" name="Slide Number Placeholder 5">
            <a:extLst>
              <a:ext uri="{FF2B5EF4-FFF2-40B4-BE49-F238E27FC236}">
                <a16:creationId xmlns:a16="http://schemas.microsoft.com/office/drawing/2014/main" id="{2F667DAB-7EBD-41A5-B0C1-8D431BD6FED7}"/>
              </a:ext>
            </a:extLst>
          </p:cNvPr>
          <p:cNvSpPr>
            <a:spLocks noGrp="1"/>
          </p:cNvSpPr>
          <p:nvPr>
            <p:ph type="sldNum" sz="quarter" idx="12"/>
          </p:nvPr>
        </p:nvSpPr>
        <p:spPr>
          <a:xfrm>
            <a:off x="10707624" y="6382512"/>
            <a:ext cx="685800" cy="320040"/>
          </a:xfrm>
        </p:spPr>
        <p:txBody>
          <a:bodyPr>
            <a:normAutofit/>
          </a:bodyPr>
          <a:lstStyle/>
          <a:p>
            <a:pPr>
              <a:spcAft>
                <a:spcPts val="600"/>
              </a:spcAft>
            </a:pPr>
            <a:fld id="{749AA41D-0E65-42AA-8E19-D584C992521E}" type="slidenum">
              <a:rPr lang="en-US" sz="1000"/>
              <a:pPr>
                <a:spcAft>
                  <a:spcPts val="600"/>
                </a:spcAft>
              </a:pPr>
              <a:t>6</a:t>
            </a:fld>
            <a:endParaRPr lang="en-US" sz="1000"/>
          </a:p>
        </p:txBody>
      </p:sp>
    </p:spTree>
    <p:extLst>
      <p:ext uri="{BB962C8B-B14F-4D97-AF65-F5344CB8AC3E}">
        <p14:creationId xmlns:p14="http://schemas.microsoft.com/office/powerpoint/2010/main" val="1341680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4"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9AC6E5A0-9463-44DD-9F4D-EB2A5DFBAE89}"/>
              </a:ext>
            </a:extLst>
          </p:cNvPr>
          <p:cNvSpPr>
            <a:spLocks noGrp="1"/>
          </p:cNvSpPr>
          <p:nvPr>
            <p:ph type="title"/>
          </p:nvPr>
        </p:nvSpPr>
        <p:spPr>
          <a:xfrm>
            <a:off x="1098468" y="885651"/>
            <a:ext cx="3229803" cy="4624603"/>
          </a:xfrm>
        </p:spPr>
        <p:txBody>
          <a:bodyPr>
            <a:normAutofit/>
          </a:bodyPr>
          <a:lstStyle/>
          <a:p>
            <a:r>
              <a:rPr lang="en-US" b="1">
                <a:solidFill>
                  <a:srgbClr val="FFFFFF"/>
                </a:solidFill>
              </a:rPr>
              <a:t>Heart of Setback</a:t>
            </a:r>
          </a:p>
        </p:txBody>
      </p:sp>
      <p:sp>
        <p:nvSpPr>
          <p:cNvPr id="3" name="Content Placeholder 2">
            <a:extLst>
              <a:ext uri="{FF2B5EF4-FFF2-40B4-BE49-F238E27FC236}">
                <a16:creationId xmlns:a16="http://schemas.microsoft.com/office/drawing/2014/main" id="{B036ECDD-135D-485F-B1C2-F906F3AFC93C}"/>
              </a:ext>
            </a:extLst>
          </p:cNvPr>
          <p:cNvSpPr>
            <a:spLocks noGrp="1"/>
          </p:cNvSpPr>
          <p:nvPr>
            <p:ph idx="1"/>
          </p:nvPr>
        </p:nvSpPr>
        <p:spPr>
          <a:xfrm>
            <a:off x="4978708" y="563919"/>
            <a:ext cx="6952880" cy="5521414"/>
          </a:xfrm>
        </p:spPr>
        <p:txBody>
          <a:bodyPr anchor="ctr">
            <a:normAutofit/>
          </a:bodyPr>
          <a:lstStyle/>
          <a:p>
            <a:r>
              <a:rPr lang="en-US" sz="1800" dirty="0">
                <a:effectLst/>
                <a:latin typeface="Courier New" panose="02070309020205020404" pitchFamily="49" charset="0"/>
                <a:ea typeface="Calibri" panose="020F0502020204030204" pitchFamily="34" charset="0"/>
              </a:rPr>
              <a:t>It is at this point in the process that people become offended at the idea of having to choose. </a:t>
            </a:r>
          </a:p>
          <a:p>
            <a:endParaRPr lang="en-US" sz="1800" dirty="0">
              <a:effectLst/>
              <a:latin typeface="Courier New" panose="02070309020205020404" pitchFamily="49" charset="0"/>
              <a:ea typeface="Calibri" panose="020F0502020204030204" pitchFamily="34" charset="0"/>
            </a:endParaRPr>
          </a:p>
          <a:p>
            <a:r>
              <a:rPr lang="en-US" sz="1800" dirty="0">
                <a:effectLst/>
                <a:latin typeface="Courier New" panose="02070309020205020404" pitchFamily="49" charset="0"/>
                <a:ea typeface="Calibri" panose="020F0502020204030204" pitchFamily="34" charset="0"/>
              </a:rPr>
              <a:t>People are attached to their options, even if they do not fully understand what they are. Of course, they do not need to understand, at least this is what they feel in the moment. </a:t>
            </a:r>
          </a:p>
          <a:p>
            <a:endParaRPr lang="en-US" sz="1800" dirty="0">
              <a:effectLst/>
              <a:latin typeface="Courier New" panose="02070309020205020404" pitchFamily="49" charset="0"/>
              <a:ea typeface="Calibri" panose="020F0502020204030204" pitchFamily="34" charset="0"/>
            </a:endParaRPr>
          </a:p>
          <a:p>
            <a:r>
              <a:rPr lang="en-US" sz="1800" dirty="0">
                <a:effectLst/>
                <a:latin typeface="Courier New" panose="02070309020205020404" pitchFamily="49" charset="0"/>
                <a:ea typeface="Calibri" panose="020F0502020204030204" pitchFamily="34" charset="0"/>
              </a:rPr>
              <a:t>They know that they have options, and that is all that matters. But pursuing options is tantamount to sustaining distractions. </a:t>
            </a:r>
          </a:p>
          <a:p>
            <a:endParaRPr lang="en-US" sz="1800" dirty="0">
              <a:effectLst/>
              <a:latin typeface="Courier New" panose="02070309020205020404" pitchFamily="49" charset="0"/>
              <a:ea typeface="Calibri" panose="020F0502020204030204" pitchFamily="34" charset="0"/>
            </a:endParaRPr>
          </a:p>
          <a:p>
            <a:r>
              <a:rPr lang="en-US" sz="1800" dirty="0">
                <a:effectLst/>
                <a:latin typeface="Courier New" panose="02070309020205020404" pitchFamily="49" charset="0"/>
                <a:ea typeface="Calibri" panose="020F0502020204030204" pitchFamily="34" charset="0"/>
              </a:rPr>
              <a:t>Choice breeds stability. </a:t>
            </a:r>
          </a:p>
          <a:p>
            <a:endParaRPr lang="en-US" sz="1800" dirty="0">
              <a:latin typeface="Courier New" panose="02070309020205020404" pitchFamily="49" charset="0"/>
              <a:ea typeface="Calibri" panose="020F0502020204030204" pitchFamily="34" charset="0"/>
            </a:endParaRPr>
          </a:p>
          <a:p>
            <a:r>
              <a:rPr lang="en-US" sz="1800" dirty="0">
                <a:effectLst/>
                <a:latin typeface="Courier New" panose="02070309020205020404" pitchFamily="49" charset="0"/>
                <a:ea typeface="Calibri" panose="020F0502020204030204" pitchFamily="34" charset="0"/>
              </a:rPr>
              <a:t>Indecision breeds instability.</a:t>
            </a:r>
            <a:endParaRPr lang="en-US" sz="1800" dirty="0"/>
          </a:p>
        </p:txBody>
      </p:sp>
      <p:sp>
        <p:nvSpPr>
          <p:cNvPr id="5" name="Footer Placeholder 4">
            <a:extLst>
              <a:ext uri="{FF2B5EF4-FFF2-40B4-BE49-F238E27FC236}">
                <a16:creationId xmlns:a16="http://schemas.microsoft.com/office/drawing/2014/main" id="{6E805F07-5759-45C2-AE58-9C49B5116B8D}"/>
              </a:ext>
            </a:extLst>
          </p:cNvPr>
          <p:cNvSpPr>
            <a:spLocks noGrp="1"/>
          </p:cNvSpPr>
          <p:nvPr>
            <p:ph type="ftr" sz="quarter" idx="11"/>
          </p:nvPr>
        </p:nvSpPr>
        <p:spPr>
          <a:xfrm>
            <a:off x="795528" y="6382512"/>
            <a:ext cx="6757416" cy="320040"/>
          </a:xfrm>
        </p:spPr>
        <p:txBody>
          <a:bodyPr>
            <a:normAutofit/>
          </a:bodyPr>
          <a:lstStyle/>
          <a:p>
            <a:pPr algn="l">
              <a:spcAft>
                <a:spcPts val="600"/>
              </a:spcAft>
            </a:pPr>
            <a:r>
              <a:rPr lang="en-US" sz="1000"/>
              <a:t>Copyright (C) 2020-2021 Regina Y. Favors. All Rights Reserved.</a:t>
            </a:r>
          </a:p>
        </p:txBody>
      </p:sp>
      <p:sp>
        <p:nvSpPr>
          <p:cNvPr id="4" name="Date Placeholder 3">
            <a:extLst>
              <a:ext uri="{FF2B5EF4-FFF2-40B4-BE49-F238E27FC236}">
                <a16:creationId xmlns:a16="http://schemas.microsoft.com/office/drawing/2014/main" id="{F9016C55-7A06-4926-8BCA-3BA3FDDA0172}"/>
              </a:ext>
            </a:extLst>
          </p:cNvPr>
          <p:cNvSpPr>
            <a:spLocks noGrp="1"/>
          </p:cNvSpPr>
          <p:nvPr>
            <p:ph type="dt" sz="half" idx="10"/>
          </p:nvPr>
        </p:nvSpPr>
        <p:spPr>
          <a:xfrm>
            <a:off x="7717536" y="6382512"/>
            <a:ext cx="2825496" cy="320040"/>
          </a:xfrm>
        </p:spPr>
        <p:txBody>
          <a:bodyPr>
            <a:normAutofit/>
          </a:bodyPr>
          <a:lstStyle/>
          <a:p>
            <a:pPr algn="r">
              <a:spcAft>
                <a:spcPts val="600"/>
              </a:spcAft>
            </a:pPr>
            <a:fld id="{AFC08108-EEE3-438D-B38C-67FBE4973E8F}" type="datetime1">
              <a:rPr lang="en-US" sz="1000"/>
              <a:pPr algn="r">
                <a:spcAft>
                  <a:spcPts val="600"/>
                </a:spcAft>
              </a:pPr>
              <a:t>7/21/2021</a:t>
            </a:fld>
            <a:endParaRPr lang="en-US" sz="1000"/>
          </a:p>
        </p:txBody>
      </p:sp>
      <p:sp>
        <p:nvSpPr>
          <p:cNvPr id="6" name="Slide Number Placeholder 5">
            <a:extLst>
              <a:ext uri="{FF2B5EF4-FFF2-40B4-BE49-F238E27FC236}">
                <a16:creationId xmlns:a16="http://schemas.microsoft.com/office/drawing/2014/main" id="{20BF52EF-7E10-4090-AE9A-D042E18D5751}"/>
              </a:ext>
            </a:extLst>
          </p:cNvPr>
          <p:cNvSpPr>
            <a:spLocks noGrp="1"/>
          </p:cNvSpPr>
          <p:nvPr>
            <p:ph type="sldNum" sz="quarter" idx="12"/>
          </p:nvPr>
        </p:nvSpPr>
        <p:spPr>
          <a:xfrm>
            <a:off x="10707624" y="6382512"/>
            <a:ext cx="685800" cy="320040"/>
          </a:xfrm>
        </p:spPr>
        <p:txBody>
          <a:bodyPr>
            <a:normAutofit/>
          </a:bodyPr>
          <a:lstStyle/>
          <a:p>
            <a:pPr>
              <a:spcAft>
                <a:spcPts val="600"/>
              </a:spcAft>
            </a:pPr>
            <a:fld id="{749AA41D-0E65-42AA-8E19-D584C992521E}" type="slidenum">
              <a:rPr lang="en-US" sz="1000"/>
              <a:pPr>
                <a:spcAft>
                  <a:spcPts val="600"/>
                </a:spcAft>
              </a:pPr>
              <a:t>7</a:t>
            </a:fld>
            <a:endParaRPr lang="en-US" sz="1000"/>
          </a:p>
        </p:txBody>
      </p:sp>
    </p:spTree>
    <p:extLst>
      <p:ext uri="{BB962C8B-B14F-4D97-AF65-F5344CB8AC3E}">
        <p14:creationId xmlns:p14="http://schemas.microsoft.com/office/powerpoint/2010/main" val="1287761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4"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6B5A2B7D-1868-495C-B7BF-BB7B2C39CA75}"/>
              </a:ext>
            </a:extLst>
          </p:cNvPr>
          <p:cNvSpPr>
            <a:spLocks noGrp="1"/>
          </p:cNvSpPr>
          <p:nvPr>
            <p:ph type="title"/>
          </p:nvPr>
        </p:nvSpPr>
        <p:spPr>
          <a:xfrm>
            <a:off x="1098468" y="885651"/>
            <a:ext cx="3229803" cy="4624603"/>
          </a:xfrm>
        </p:spPr>
        <p:txBody>
          <a:bodyPr>
            <a:normAutofit/>
          </a:bodyPr>
          <a:lstStyle/>
          <a:p>
            <a:r>
              <a:rPr lang="en-US" b="1">
                <a:solidFill>
                  <a:srgbClr val="FFFFFF"/>
                </a:solidFill>
              </a:rPr>
              <a:t>Finish</a:t>
            </a:r>
          </a:p>
        </p:txBody>
      </p:sp>
      <p:sp>
        <p:nvSpPr>
          <p:cNvPr id="3" name="Content Placeholder 2">
            <a:extLst>
              <a:ext uri="{FF2B5EF4-FFF2-40B4-BE49-F238E27FC236}">
                <a16:creationId xmlns:a16="http://schemas.microsoft.com/office/drawing/2014/main" id="{D2FACA7E-6CB4-4098-9561-D65DCD262FA0}"/>
              </a:ext>
            </a:extLst>
          </p:cNvPr>
          <p:cNvSpPr>
            <a:spLocks noGrp="1"/>
          </p:cNvSpPr>
          <p:nvPr>
            <p:ph idx="1"/>
          </p:nvPr>
        </p:nvSpPr>
        <p:spPr>
          <a:xfrm>
            <a:off x="4978708" y="885651"/>
            <a:ext cx="6525220" cy="4616849"/>
          </a:xfrm>
        </p:spPr>
        <p:txBody>
          <a:bodyPr anchor="ctr">
            <a:normAutofit/>
          </a:bodyPr>
          <a:lstStyle/>
          <a:p>
            <a:r>
              <a:rPr lang="en-US" sz="1700">
                <a:effectLst/>
                <a:latin typeface="Courier New" panose="02070309020205020404" pitchFamily="49" charset="0"/>
                <a:ea typeface="Calibri" panose="020F0502020204030204" pitchFamily="34" charset="0"/>
              </a:rPr>
              <a:t>Finish out your setback processes. </a:t>
            </a:r>
          </a:p>
          <a:p>
            <a:endParaRPr lang="en-US" sz="1700">
              <a:effectLst/>
              <a:latin typeface="Courier New" panose="02070309020205020404" pitchFamily="49" charset="0"/>
              <a:ea typeface="Calibri" panose="020F0502020204030204" pitchFamily="34" charset="0"/>
            </a:endParaRPr>
          </a:p>
          <a:p>
            <a:r>
              <a:rPr lang="en-US" sz="1700">
                <a:effectLst/>
                <a:latin typeface="Courier New" panose="02070309020205020404" pitchFamily="49" charset="0"/>
                <a:ea typeface="Calibri" panose="020F0502020204030204" pitchFamily="34" charset="0"/>
              </a:rPr>
              <a:t>Look forward to the correction process because correction is a gift. It gives you an opportunity to learn what you did not learn, fix those areas that can be repaired, let go of the guilt for something you cannot fix, and pursue stability in moving forward. </a:t>
            </a:r>
          </a:p>
          <a:p>
            <a:endParaRPr lang="en-US" sz="1700">
              <a:effectLst/>
              <a:latin typeface="Courier New" panose="02070309020205020404" pitchFamily="49" charset="0"/>
              <a:ea typeface="Calibri" panose="020F0502020204030204" pitchFamily="34" charset="0"/>
            </a:endParaRPr>
          </a:p>
          <a:p>
            <a:r>
              <a:rPr lang="en-US" sz="1700">
                <a:effectLst/>
                <a:latin typeface="Courier New" panose="02070309020205020404" pitchFamily="49" charset="0"/>
                <a:ea typeface="Calibri" panose="020F0502020204030204" pitchFamily="34" charset="0"/>
              </a:rPr>
              <a:t>There is so much on the other side of the missed opportunity, punishment, pain, correction, recovery, restoration, and advance. </a:t>
            </a:r>
          </a:p>
          <a:p>
            <a:endParaRPr lang="en-US" sz="1700">
              <a:effectLst/>
              <a:latin typeface="Courier New" panose="02070309020205020404" pitchFamily="49" charset="0"/>
              <a:ea typeface="Calibri" panose="020F0502020204030204" pitchFamily="34" charset="0"/>
            </a:endParaRPr>
          </a:p>
          <a:p>
            <a:r>
              <a:rPr lang="en-US" sz="1700">
                <a:effectLst/>
                <a:latin typeface="Courier New" panose="02070309020205020404" pitchFamily="49" charset="0"/>
                <a:ea typeface="Calibri" panose="020F0502020204030204" pitchFamily="34" charset="0"/>
              </a:rPr>
              <a:t>It is not enough to move forward if you do not have stability as a goal in mind.</a:t>
            </a:r>
            <a:endParaRPr lang="en-US" sz="1700"/>
          </a:p>
        </p:txBody>
      </p:sp>
      <p:sp>
        <p:nvSpPr>
          <p:cNvPr id="5" name="Footer Placeholder 4">
            <a:extLst>
              <a:ext uri="{FF2B5EF4-FFF2-40B4-BE49-F238E27FC236}">
                <a16:creationId xmlns:a16="http://schemas.microsoft.com/office/drawing/2014/main" id="{B004492C-2C0F-4903-9466-879FC61CF5BC}"/>
              </a:ext>
            </a:extLst>
          </p:cNvPr>
          <p:cNvSpPr>
            <a:spLocks noGrp="1"/>
          </p:cNvSpPr>
          <p:nvPr>
            <p:ph type="ftr" sz="quarter" idx="11"/>
          </p:nvPr>
        </p:nvSpPr>
        <p:spPr>
          <a:xfrm>
            <a:off x="795528" y="6382512"/>
            <a:ext cx="6757416" cy="320040"/>
          </a:xfrm>
        </p:spPr>
        <p:txBody>
          <a:bodyPr>
            <a:normAutofit/>
          </a:bodyPr>
          <a:lstStyle/>
          <a:p>
            <a:pPr algn="l">
              <a:spcAft>
                <a:spcPts val="600"/>
              </a:spcAft>
            </a:pPr>
            <a:r>
              <a:rPr lang="en-US" sz="1000"/>
              <a:t>Copyright (C) 2020-2021 Regina Y. Favors. All Rights Reserved.</a:t>
            </a:r>
          </a:p>
        </p:txBody>
      </p:sp>
      <p:sp>
        <p:nvSpPr>
          <p:cNvPr id="4" name="Date Placeholder 3">
            <a:extLst>
              <a:ext uri="{FF2B5EF4-FFF2-40B4-BE49-F238E27FC236}">
                <a16:creationId xmlns:a16="http://schemas.microsoft.com/office/drawing/2014/main" id="{3EFCACF7-CD39-47BD-AB1D-E2A03B1248B9}"/>
              </a:ext>
            </a:extLst>
          </p:cNvPr>
          <p:cNvSpPr>
            <a:spLocks noGrp="1"/>
          </p:cNvSpPr>
          <p:nvPr>
            <p:ph type="dt" sz="half" idx="10"/>
          </p:nvPr>
        </p:nvSpPr>
        <p:spPr>
          <a:xfrm>
            <a:off x="7717536" y="6382512"/>
            <a:ext cx="2825496" cy="320040"/>
          </a:xfrm>
        </p:spPr>
        <p:txBody>
          <a:bodyPr>
            <a:normAutofit/>
          </a:bodyPr>
          <a:lstStyle/>
          <a:p>
            <a:pPr algn="r">
              <a:spcAft>
                <a:spcPts val="600"/>
              </a:spcAft>
            </a:pPr>
            <a:fld id="{35BC3BCD-8FCD-48A1-8850-F77FD5760436}" type="datetime1">
              <a:rPr lang="en-US" sz="1000"/>
              <a:pPr algn="r">
                <a:spcAft>
                  <a:spcPts val="600"/>
                </a:spcAft>
              </a:pPr>
              <a:t>7/21/2021</a:t>
            </a:fld>
            <a:endParaRPr lang="en-US" sz="1000"/>
          </a:p>
        </p:txBody>
      </p:sp>
      <p:sp>
        <p:nvSpPr>
          <p:cNvPr id="6" name="Slide Number Placeholder 5">
            <a:extLst>
              <a:ext uri="{FF2B5EF4-FFF2-40B4-BE49-F238E27FC236}">
                <a16:creationId xmlns:a16="http://schemas.microsoft.com/office/drawing/2014/main" id="{D53F3FB5-CCB3-46DF-9892-88138427ACD8}"/>
              </a:ext>
            </a:extLst>
          </p:cNvPr>
          <p:cNvSpPr>
            <a:spLocks noGrp="1"/>
          </p:cNvSpPr>
          <p:nvPr>
            <p:ph type="sldNum" sz="quarter" idx="12"/>
          </p:nvPr>
        </p:nvSpPr>
        <p:spPr>
          <a:xfrm>
            <a:off x="10707624" y="6382512"/>
            <a:ext cx="685800" cy="320040"/>
          </a:xfrm>
        </p:spPr>
        <p:txBody>
          <a:bodyPr>
            <a:normAutofit/>
          </a:bodyPr>
          <a:lstStyle/>
          <a:p>
            <a:pPr>
              <a:spcAft>
                <a:spcPts val="600"/>
              </a:spcAft>
            </a:pPr>
            <a:fld id="{749AA41D-0E65-42AA-8E19-D584C992521E}" type="slidenum">
              <a:rPr lang="en-US" sz="1000"/>
              <a:pPr>
                <a:spcAft>
                  <a:spcPts val="600"/>
                </a:spcAft>
              </a:pPr>
              <a:t>8</a:t>
            </a:fld>
            <a:endParaRPr lang="en-US" sz="1000"/>
          </a:p>
        </p:txBody>
      </p:sp>
    </p:spTree>
    <p:extLst>
      <p:ext uri="{BB962C8B-B14F-4D97-AF65-F5344CB8AC3E}">
        <p14:creationId xmlns:p14="http://schemas.microsoft.com/office/powerpoint/2010/main" val="694980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689AB-3BDC-4992-AF95-FAFAB7341BFC}"/>
              </a:ext>
            </a:extLst>
          </p:cNvPr>
          <p:cNvSpPr>
            <a:spLocks noGrp="1"/>
          </p:cNvSpPr>
          <p:nvPr>
            <p:ph type="title"/>
          </p:nvPr>
        </p:nvSpPr>
        <p:spPr/>
        <p:txBody>
          <a:bodyPr/>
          <a:lstStyle/>
          <a:p>
            <a:r>
              <a:rPr lang="en-US" b="1" dirty="0"/>
              <a:t>Like, Subscribe, Visit</a:t>
            </a:r>
          </a:p>
        </p:txBody>
      </p:sp>
      <p:graphicFrame>
        <p:nvGraphicFramePr>
          <p:cNvPr id="10" name="Content Placeholder 2">
            <a:extLst>
              <a:ext uri="{FF2B5EF4-FFF2-40B4-BE49-F238E27FC236}">
                <a16:creationId xmlns:a16="http://schemas.microsoft.com/office/drawing/2014/main" id="{4A8099FD-535E-4C4B-B7FC-6A372DEFD54A}"/>
              </a:ext>
            </a:extLst>
          </p:cNvPr>
          <p:cNvGraphicFramePr>
            <a:graphicFrameLocks noGrp="1"/>
          </p:cNvGraphicFramePr>
          <p:nvPr>
            <p:ph idx="1"/>
          </p:nvPr>
        </p:nvGraphicFramePr>
        <p:xfrm>
          <a:off x="1628680" y="2207438"/>
          <a:ext cx="9923558" cy="368733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Date Placeholder 3">
            <a:extLst>
              <a:ext uri="{FF2B5EF4-FFF2-40B4-BE49-F238E27FC236}">
                <a16:creationId xmlns:a16="http://schemas.microsoft.com/office/drawing/2014/main" id="{2B9A4834-D58A-42FF-950D-999D08A026E8}"/>
              </a:ext>
            </a:extLst>
          </p:cNvPr>
          <p:cNvSpPr>
            <a:spLocks noGrp="1"/>
          </p:cNvSpPr>
          <p:nvPr>
            <p:ph type="dt" sz="half" idx="10"/>
          </p:nvPr>
        </p:nvSpPr>
        <p:spPr/>
        <p:txBody>
          <a:bodyPr/>
          <a:lstStyle/>
          <a:p>
            <a:fld id="{5BF9A504-E9D7-463E-97FD-0D0F214FBE98}" type="datetime1">
              <a:rPr lang="en-US" smtClean="0"/>
              <a:t>7/21/2021</a:t>
            </a:fld>
            <a:endParaRPr lang="en-US"/>
          </a:p>
        </p:txBody>
      </p:sp>
      <p:sp>
        <p:nvSpPr>
          <p:cNvPr id="5" name="Footer Placeholder 4">
            <a:extLst>
              <a:ext uri="{FF2B5EF4-FFF2-40B4-BE49-F238E27FC236}">
                <a16:creationId xmlns:a16="http://schemas.microsoft.com/office/drawing/2014/main" id="{41754C4D-7DE1-409A-A48A-CBA858036265}"/>
              </a:ext>
            </a:extLst>
          </p:cNvPr>
          <p:cNvSpPr>
            <a:spLocks noGrp="1"/>
          </p:cNvSpPr>
          <p:nvPr>
            <p:ph type="ftr" sz="quarter" idx="11"/>
          </p:nvPr>
        </p:nvSpPr>
        <p:spPr/>
        <p:txBody>
          <a:bodyPr/>
          <a:lstStyle/>
          <a:p>
            <a:r>
              <a:rPr lang="en-US"/>
              <a:t>Copyright (C) 2020-2021 Regina Y. Favors. All Rights Reserved.</a:t>
            </a:r>
          </a:p>
        </p:txBody>
      </p:sp>
      <p:sp>
        <p:nvSpPr>
          <p:cNvPr id="6" name="Slide Number Placeholder 5">
            <a:extLst>
              <a:ext uri="{FF2B5EF4-FFF2-40B4-BE49-F238E27FC236}">
                <a16:creationId xmlns:a16="http://schemas.microsoft.com/office/drawing/2014/main" id="{C1E10176-0ECE-4F49-9744-E096DBE61D69}"/>
              </a:ext>
            </a:extLst>
          </p:cNvPr>
          <p:cNvSpPr>
            <a:spLocks noGrp="1"/>
          </p:cNvSpPr>
          <p:nvPr>
            <p:ph type="sldNum" sz="quarter" idx="12"/>
          </p:nvPr>
        </p:nvSpPr>
        <p:spPr/>
        <p:txBody>
          <a:bodyPr/>
          <a:lstStyle/>
          <a:p>
            <a:fld id="{C15AE8BF-AD33-4BFB-B978-E6006A1E881E}" type="slidenum">
              <a:rPr lang="en-US" smtClean="0"/>
              <a:t>9</a:t>
            </a:fld>
            <a:endParaRPr lang="en-US"/>
          </a:p>
        </p:txBody>
      </p:sp>
      <p:pic>
        <p:nvPicPr>
          <p:cNvPr id="8" name="Audio 7">
            <a:hlinkClick r:id="" action="ppaction://media"/>
            <a:extLst>
              <a:ext uri="{FF2B5EF4-FFF2-40B4-BE49-F238E27FC236}">
                <a16:creationId xmlns:a16="http://schemas.microsoft.com/office/drawing/2014/main" id="{7F0454BF-BBB5-4DA2-A0CA-152EC9747755}"/>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846630441"/>
      </p:ext>
    </p:extLst>
  </p:cSld>
  <p:clrMapOvr>
    <a:masterClrMapping/>
  </p:clrMapOvr>
  <mc:AlternateContent xmlns:mc="http://schemas.openxmlformats.org/markup-compatibility/2006" xmlns:p14="http://schemas.microsoft.com/office/powerpoint/2010/main">
    <mc:Choice Requires="p14">
      <p:transition spd="slow" p14:dur="2000" advTm="66013"/>
    </mc:Choice>
    <mc:Fallback xmlns="">
      <p:transition spd="slow" advTm="660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TotalTime>
  <Words>739</Words>
  <Application>Microsoft Office PowerPoint</Application>
  <PresentationFormat>Widescreen</PresentationFormat>
  <Paragraphs>93</Paragraphs>
  <Slides>9</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Courier New</vt:lpstr>
      <vt:lpstr>Office Theme</vt:lpstr>
      <vt:lpstr>Overcoming Setback Series</vt:lpstr>
      <vt:lpstr> Conclusion</vt:lpstr>
      <vt:lpstr>Decision to Move Forward</vt:lpstr>
      <vt:lpstr>Heart of Setback</vt:lpstr>
      <vt:lpstr>Heart of Setback</vt:lpstr>
      <vt:lpstr>Heart of Setback</vt:lpstr>
      <vt:lpstr>Heart of Setback</vt:lpstr>
      <vt:lpstr>Finish</vt:lpstr>
      <vt:lpstr>Like, Subscribe, Visit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Overcoming Setback Series</dc:title>
  <dc:creator>Regina Favors</dc:creator>
  <cp:lastModifiedBy>Regina Favors</cp:lastModifiedBy>
  <cp:revision>2</cp:revision>
  <dcterms:created xsi:type="dcterms:W3CDTF">2021-04-14T12:52:20Z</dcterms:created>
  <dcterms:modified xsi:type="dcterms:W3CDTF">2021-07-21T05:19:20Z</dcterms:modified>
</cp:coreProperties>
</file>